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0"/>
  </p:notesMasterIdLst>
  <p:sldIdLst>
    <p:sldId id="257" r:id="rId2"/>
    <p:sldId id="273" r:id="rId3"/>
    <p:sldId id="262" r:id="rId4"/>
    <p:sldId id="286" r:id="rId5"/>
    <p:sldId id="263" r:id="rId6"/>
    <p:sldId id="264" r:id="rId7"/>
    <p:sldId id="265" r:id="rId8"/>
    <p:sldId id="266" r:id="rId9"/>
    <p:sldId id="267" r:id="rId10"/>
    <p:sldId id="268" r:id="rId11"/>
    <p:sldId id="269" r:id="rId12"/>
    <p:sldId id="270" r:id="rId13"/>
    <p:sldId id="271" r:id="rId14"/>
    <p:sldId id="272" r:id="rId15"/>
    <p:sldId id="283" r:id="rId16"/>
    <p:sldId id="274" r:id="rId17"/>
    <p:sldId id="275" r:id="rId18"/>
    <p:sldId id="277" r:id="rId19"/>
    <p:sldId id="258" r:id="rId20"/>
    <p:sldId id="259" r:id="rId21"/>
    <p:sldId id="260" r:id="rId22"/>
    <p:sldId id="261" r:id="rId23"/>
    <p:sldId id="278" r:id="rId24"/>
    <p:sldId id="280" r:id="rId25"/>
    <p:sldId id="282" r:id="rId26"/>
    <p:sldId id="284" r:id="rId27"/>
    <p:sldId id="276" r:id="rId28"/>
    <p:sldId id="279" r:id="rId2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4" d="100"/>
          <a:sy n="64" d="100"/>
        </p:scale>
        <p:origin x="-1566"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DB6100-BFE9-4990-B3D7-CF89FD8B1EB9}" type="doc">
      <dgm:prSet loTypeId="urn:microsoft.com/office/officeart/2005/8/layout/vList2" loCatId="list" qsTypeId="urn:microsoft.com/office/officeart/2005/8/quickstyle/simple5" qsCatId="simple" csTypeId="urn:microsoft.com/office/officeart/2005/8/colors/colorful3" csCatId="colorful" phldr="1"/>
      <dgm:spPr/>
      <dgm:t>
        <a:bodyPr/>
        <a:lstStyle/>
        <a:p>
          <a:pPr rtl="1"/>
          <a:endParaRPr lang="ar-EG"/>
        </a:p>
      </dgm:t>
    </dgm:pt>
    <dgm:pt modelId="{632C4BB3-007F-4599-BAC1-879C34EAA32E}">
      <dgm:prSet phldrT="[نص]" custT="1"/>
      <dgm:spPr/>
      <dgm:t>
        <a:bodyPr/>
        <a:lstStyle/>
        <a:p>
          <a:pPr algn="ctr" rtl="1"/>
          <a:r>
            <a:rPr lang="ar-EG" sz="3600" dirty="0" smtClean="0">
              <a:cs typeface="PT Bold Heading" pitchFamily="2" charset="-78"/>
            </a:rPr>
            <a:t>النمط الفوضوي ( السائب )</a:t>
          </a:r>
          <a:endParaRPr lang="ar-EG" sz="3600" dirty="0">
            <a:cs typeface="PT Bold Heading" pitchFamily="2" charset="-78"/>
          </a:endParaRPr>
        </a:p>
      </dgm:t>
    </dgm:pt>
    <dgm:pt modelId="{40E1F9C1-F4D5-4F42-92BA-071A74126DAC}" type="parTrans" cxnId="{C833EAA8-C576-4ACA-AC74-FE2D11003B2B}">
      <dgm:prSet/>
      <dgm:spPr/>
      <dgm:t>
        <a:bodyPr/>
        <a:lstStyle/>
        <a:p>
          <a:pPr rtl="1"/>
          <a:endParaRPr lang="ar-EG"/>
        </a:p>
      </dgm:t>
    </dgm:pt>
    <dgm:pt modelId="{0DBBF57C-EE07-481E-8733-B5A5FA44010E}" type="sibTrans" cxnId="{C833EAA8-C576-4ACA-AC74-FE2D11003B2B}">
      <dgm:prSet/>
      <dgm:spPr/>
      <dgm:t>
        <a:bodyPr/>
        <a:lstStyle/>
        <a:p>
          <a:pPr rtl="1"/>
          <a:endParaRPr lang="ar-EG"/>
        </a:p>
      </dgm:t>
    </dgm:pt>
    <dgm:pt modelId="{E575E1E8-A476-42B9-9F36-8C1054893F2F}">
      <dgm:prSet phldrT="[نص]" custT="1"/>
      <dgm:spPr/>
      <dgm:t>
        <a:bodyPr anchor="b"/>
        <a:lstStyle/>
        <a:p>
          <a:pPr algn="ctr" rtl="1"/>
          <a:r>
            <a:rPr lang="ar-EG" sz="5400" baseline="-25000" dirty="0" smtClean="0">
              <a:cs typeface="PT Bold Heading" pitchFamily="2" charset="-78"/>
            </a:rPr>
            <a:t>النمط العاطفي</a:t>
          </a:r>
          <a:endParaRPr lang="ar-EG" sz="5400" baseline="-25000" dirty="0">
            <a:cs typeface="PT Bold Heading" pitchFamily="2" charset="-78"/>
          </a:endParaRPr>
        </a:p>
      </dgm:t>
    </dgm:pt>
    <dgm:pt modelId="{BD14E926-1C86-474A-8BE5-1588B752B703}" type="parTrans" cxnId="{91E8D2E3-6BFD-4810-99A0-010F55B2621C}">
      <dgm:prSet/>
      <dgm:spPr/>
      <dgm:t>
        <a:bodyPr/>
        <a:lstStyle/>
        <a:p>
          <a:pPr rtl="1"/>
          <a:endParaRPr lang="ar-EG"/>
        </a:p>
      </dgm:t>
    </dgm:pt>
    <dgm:pt modelId="{D83E579B-3918-4993-875F-C1BB2E39DF9B}" type="sibTrans" cxnId="{91E8D2E3-6BFD-4810-99A0-010F55B2621C}">
      <dgm:prSet/>
      <dgm:spPr/>
      <dgm:t>
        <a:bodyPr/>
        <a:lstStyle/>
        <a:p>
          <a:pPr rtl="1"/>
          <a:endParaRPr lang="ar-EG"/>
        </a:p>
      </dgm:t>
    </dgm:pt>
    <dgm:pt modelId="{3EB943D1-8DD5-4FC4-8B12-F2705A3F098E}">
      <dgm:prSet phldrT="[نص]" custT="1"/>
      <dgm:spPr/>
      <dgm:t>
        <a:bodyPr/>
        <a:lstStyle/>
        <a:p>
          <a:pPr algn="ctr" rtl="1"/>
          <a:r>
            <a:rPr lang="ar-EG" sz="3600" dirty="0" smtClean="0">
              <a:cs typeface="PT Bold Heading" pitchFamily="2" charset="-78"/>
            </a:rPr>
            <a:t>النمط الحازم ( الديمقراطي )</a:t>
          </a:r>
          <a:endParaRPr lang="ar-EG" sz="3600" dirty="0">
            <a:cs typeface="PT Bold Heading" pitchFamily="2" charset="-78"/>
          </a:endParaRPr>
        </a:p>
      </dgm:t>
    </dgm:pt>
    <dgm:pt modelId="{E49A9EFF-436A-44C1-9E5D-AC5B5BD97679}" type="parTrans" cxnId="{2294F410-CCC8-4809-9FB8-62EC9915ADC1}">
      <dgm:prSet/>
      <dgm:spPr/>
      <dgm:t>
        <a:bodyPr/>
        <a:lstStyle/>
        <a:p>
          <a:pPr rtl="1"/>
          <a:endParaRPr lang="ar-EG"/>
        </a:p>
      </dgm:t>
    </dgm:pt>
    <dgm:pt modelId="{D7BF18DB-78C0-4B8A-A554-7FFA266B04B7}" type="sibTrans" cxnId="{2294F410-CCC8-4809-9FB8-62EC9915ADC1}">
      <dgm:prSet/>
      <dgm:spPr/>
      <dgm:t>
        <a:bodyPr/>
        <a:lstStyle/>
        <a:p>
          <a:pPr rtl="1"/>
          <a:endParaRPr lang="ar-EG"/>
        </a:p>
      </dgm:t>
    </dgm:pt>
    <dgm:pt modelId="{415959D0-AF8E-4C3F-8F79-523FD806B2AC}">
      <dgm:prSet custT="1"/>
      <dgm:spPr/>
      <dgm:t>
        <a:bodyPr/>
        <a:lstStyle/>
        <a:p>
          <a:pPr algn="ctr" rtl="1"/>
          <a:r>
            <a:rPr lang="ar-EG" sz="3600" dirty="0" smtClean="0">
              <a:cs typeface="PT Bold Heading" pitchFamily="2" charset="-78"/>
            </a:rPr>
            <a:t>النمط السلطوي ( التسلطي )</a:t>
          </a:r>
          <a:endParaRPr lang="ar-EG" sz="3600" dirty="0">
            <a:cs typeface="PT Bold Heading" pitchFamily="2" charset="-78"/>
          </a:endParaRPr>
        </a:p>
      </dgm:t>
    </dgm:pt>
    <dgm:pt modelId="{92971365-4781-4446-9DA0-7E35B38BE3F1}" type="parTrans" cxnId="{A65C37FD-53C4-43D1-9D9B-A24C39E2724E}">
      <dgm:prSet/>
      <dgm:spPr/>
      <dgm:t>
        <a:bodyPr/>
        <a:lstStyle/>
        <a:p>
          <a:pPr rtl="1"/>
          <a:endParaRPr lang="ar-EG"/>
        </a:p>
      </dgm:t>
    </dgm:pt>
    <dgm:pt modelId="{EF6B3198-EE71-4715-93B3-868A554D53FA}" type="sibTrans" cxnId="{A65C37FD-53C4-43D1-9D9B-A24C39E2724E}">
      <dgm:prSet/>
      <dgm:spPr/>
      <dgm:t>
        <a:bodyPr/>
        <a:lstStyle/>
        <a:p>
          <a:pPr rtl="1"/>
          <a:endParaRPr lang="ar-EG"/>
        </a:p>
      </dgm:t>
    </dgm:pt>
    <dgm:pt modelId="{3D6C17D7-354F-4B25-93E1-613BBF892C00}" type="pres">
      <dgm:prSet presAssocID="{92DB6100-BFE9-4990-B3D7-CF89FD8B1EB9}" presName="linear" presStyleCnt="0">
        <dgm:presLayoutVars>
          <dgm:animLvl val="lvl"/>
          <dgm:resizeHandles val="exact"/>
        </dgm:presLayoutVars>
      </dgm:prSet>
      <dgm:spPr/>
      <dgm:t>
        <a:bodyPr/>
        <a:lstStyle/>
        <a:p>
          <a:pPr rtl="1"/>
          <a:endParaRPr lang="ar-SA"/>
        </a:p>
      </dgm:t>
    </dgm:pt>
    <dgm:pt modelId="{224B7F06-D75F-447B-AE0B-0A7A22D566A8}" type="pres">
      <dgm:prSet presAssocID="{632C4BB3-007F-4599-BAC1-879C34EAA32E}" presName="parentText" presStyleLbl="node1" presStyleIdx="0" presStyleCnt="4">
        <dgm:presLayoutVars>
          <dgm:chMax val="0"/>
          <dgm:bulletEnabled val="1"/>
        </dgm:presLayoutVars>
      </dgm:prSet>
      <dgm:spPr/>
      <dgm:t>
        <a:bodyPr/>
        <a:lstStyle/>
        <a:p>
          <a:pPr rtl="1"/>
          <a:endParaRPr lang="ar-SA"/>
        </a:p>
      </dgm:t>
    </dgm:pt>
    <dgm:pt modelId="{6F0F7FDA-0D6D-407B-B21B-E28DA02F6B20}" type="pres">
      <dgm:prSet presAssocID="{0DBBF57C-EE07-481E-8733-B5A5FA44010E}" presName="spacer" presStyleCnt="0"/>
      <dgm:spPr/>
    </dgm:pt>
    <dgm:pt modelId="{C2F8E1E9-1998-4342-B98C-9D892B005DA7}" type="pres">
      <dgm:prSet presAssocID="{E575E1E8-A476-42B9-9F36-8C1054893F2F}" presName="parentText" presStyleLbl="node1" presStyleIdx="1" presStyleCnt="4">
        <dgm:presLayoutVars>
          <dgm:chMax val="0"/>
          <dgm:bulletEnabled val="1"/>
        </dgm:presLayoutVars>
      </dgm:prSet>
      <dgm:spPr/>
      <dgm:t>
        <a:bodyPr/>
        <a:lstStyle/>
        <a:p>
          <a:pPr rtl="1"/>
          <a:endParaRPr lang="ar-SA"/>
        </a:p>
      </dgm:t>
    </dgm:pt>
    <dgm:pt modelId="{05D80CA6-6BD5-4FB8-8F62-5D95DC1A4437}" type="pres">
      <dgm:prSet presAssocID="{D83E579B-3918-4993-875F-C1BB2E39DF9B}" presName="spacer" presStyleCnt="0"/>
      <dgm:spPr/>
    </dgm:pt>
    <dgm:pt modelId="{697B646F-00EB-4AE5-AA87-F3B181751F61}" type="pres">
      <dgm:prSet presAssocID="{3EB943D1-8DD5-4FC4-8B12-F2705A3F098E}" presName="parentText" presStyleLbl="node1" presStyleIdx="2" presStyleCnt="4">
        <dgm:presLayoutVars>
          <dgm:chMax val="0"/>
          <dgm:bulletEnabled val="1"/>
        </dgm:presLayoutVars>
      </dgm:prSet>
      <dgm:spPr/>
      <dgm:t>
        <a:bodyPr/>
        <a:lstStyle/>
        <a:p>
          <a:pPr rtl="1"/>
          <a:endParaRPr lang="ar-SA"/>
        </a:p>
      </dgm:t>
    </dgm:pt>
    <dgm:pt modelId="{8B06F5E0-0DD6-490B-8D7A-F8B0C6385FEB}" type="pres">
      <dgm:prSet presAssocID="{D7BF18DB-78C0-4B8A-A554-7FFA266B04B7}" presName="spacer" presStyleCnt="0"/>
      <dgm:spPr/>
    </dgm:pt>
    <dgm:pt modelId="{BCC56CAF-C6C9-4277-A440-C4C19D2DC92F}" type="pres">
      <dgm:prSet presAssocID="{415959D0-AF8E-4C3F-8F79-523FD806B2AC}" presName="parentText" presStyleLbl="node1" presStyleIdx="3" presStyleCnt="4">
        <dgm:presLayoutVars>
          <dgm:chMax val="0"/>
          <dgm:bulletEnabled val="1"/>
        </dgm:presLayoutVars>
      </dgm:prSet>
      <dgm:spPr/>
      <dgm:t>
        <a:bodyPr/>
        <a:lstStyle/>
        <a:p>
          <a:pPr rtl="1"/>
          <a:endParaRPr lang="ar-SA"/>
        </a:p>
      </dgm:t>
    </dgm:pt>
  </dgm:ptLst>
  <dgm:cxnLst>
    <dgm:cxn modelId="{A65C37FD-53C4-43D1-9D9B-A24C39E2724E}" srcId="{92DB6100-BFE9-4990-B3D7-CF89FD8B1EB9}" destId="{415959D0-AF8E-4C3F-8F79-523FD806B2AC}" srcOrd="3" destOrd="0" parTransId="{92971365-4781-4446-9DA0-7E35B38BE3F1}" sibTransId="{EF6B3198-EE71-4715-93B3-868A554D53FA}"/>
    <dgm:cxn modelId="{E18D0832-3B24-4735-8437-2C590C748902}" type="presOf" srcId="{92DB6100-BFE9-4990-B3D7-CF89FD8B1EB9}" destId="{3D6C17D7-354F-4B25-93E1-613BBF892C00}" srcOrd="0" destOrd="0" presId="urn:microsoft.com/office/officeart/2005/8/layout/vList2"/>
    <dgm:cxn modelId="{3ECE2EEF-081C-4C72-BBCC-7CEC8ECF064D}" type="presOf" srcId="{632C4BB3-007F-4599-BAC1-879C34EAA32E}" destId="{224B7F06-D75F-447B-AE0B-0A7A22D566A8}" srcOrd="0" destOrd="0" presId="urn:microsoft.com/office/officeart/2005/8/layout/vList2"/>
    <dgm:cxn modelId="{91E8D2E3-6BFD-4810-99A0-010F55B2621C}" srcId="{92DB6100-BFE9-4990-B3D7-CF89FD8B1EB9}" destId="{E575E1E8-A476-42B9-9F36-8C1054893F2F}" srcOrd="1" destOrd="0" parTransId="{BD14E926-1C86-474A-8BE5-1588B752B703}" sibTransId="{D83E579B-3918-4993-875F-C1BB2E39DF9B}"/>
    <dgm:cxn modelId="{32519B5C-DD58-4D19-BE40-0F4C6D831C5E}" type="presOf" srcId="{E575E1E8-A476-42B9-9F36-8C1054893F2F}" destId="{C2F8E1E9-1998-4342-B98C-9D892B005DA7}" srcOrd="0" destOrd="0" presId="urn:microsoft.com/office/officeart/2005/8/layout/vList2"/>
    <dgm:cxn modelId="{2294F410-CCC8-4809-9FB8-62EC9915ADC1}" srcId="{92DB6100-BFE9-4990-B3D7-CF89FD8B1EB9}" destId="{3EB943D1-8DD5-4FC4-8B12-F2705A3F098E}" srcOrd="2" destOrd="0" parTransId="{E49A9EFF-436A-44C1-9E5D-AC5B5BD97679}" sibTransId="{D7BF18DB-78C0-4B8A-A554-7FFA266B04B7}"/>
    <dgm:cxn modelId="{C833EAA8-C576-4ACA-AC74-FE2D11003B2B}" srcId="{92DB6100-BFE9-4990-B3D7-CF89FD8B1EB9}" destId="{632C4BB3-007F-4599-BAC1-879C34EAA32E}" srcOrd="0" destOrd="0" parTransId="{40E1F9C1-F4D5-4F42-92BA-071A74126DAC}" sibTransId="{0DBBF57C-EE07-481E-8733-B5A5FA44010E}"/>
    <dgm:cxn modelId="{F8C6556C-8B1F-4664-A455-7A058BCFFAE5}" type="presOf" srcId="{3EB943D1-8DD5-4FC4-8B12-F2705A3F098E}" destId="{697B646F-00EB-4AE5-AA87-F3B181751F61}" srcOrd="0" destOrd="0" presId="urn:microsoft.com/office/officeart/2005/8/layout/vList2"/>
    <dgm:cxn modelId="{67FD2710-0DAD-4BB0-814D-D729A116D407}" type="presOf" srcId="{415959D0-AF8E-4C3F-8F79-523FD806B2AC}" destId="{BCC56CAF-C6C9-4277-A440-C4C19D2DC92F}" srcOrd="0" destOrd="0" presId="urn:microsoft.com/office/officeart/2005/8/layout/vList2"/>
    <dgm:cxn modelId="{B824EA80-735F-4071-8534-1A42E0B7158A}" type="presParOf" srcId="{3D6C17D7-354F-4B25-93E1-613BBF892C00}" destId="{224B7F06-D75F-447B-AE0B-0A7A22D566A8}" srcOrd="0" destOrd="0" presId="urn:microsoft.com/office/officeart/2005/8/layout/vList2"/>
    <dgm:cxn modelId="{73C321AE-09FA-4867-B9C7-CC43C92D28C6}" type="presParOf" srcId="{3D6C17D7-354F-4B25-93E1-613BBF892C00}" destId="{6F0F7FDA-0D6D-407B-B21B-E28DA02F6B20}" srcOrd="1" destOrd="0" presId="urn:microsoft.com/office/officeart/2005/8/layout/vList2"/>
    <dgm:cxn modelId="{0DFDB0CD-3DCC-4005-B42B-80095CCF9D58}" type="presParOf" srcId="{3D6C17D7-354F-4B25-93E1-613BBF892C00}" destId="{C2F8E1E9-1998-4342-B98C-9D892B005DA7}" srcOrd="2" destOrd="0" presId="urn:microsoft.com/office/officeart/2005/8/layout/vList2"/>
    <dgm:cxn modelId="{498C9051-E6BA-4B24-9A4A-F2FB174CD4D6}" type="presParOf" srcId="{3D6C17D7-354F-4B25-93E1-613BBF892C00}" destId="{05D80CA6-6BD5-4FB8-8F62-5D95DC1A4437}" srcOrd="3" destOrd="0" presId="urn:microsoft.com/office/officeart/2005/8/layout/vList2"/>
    <dgm:cxn modelId="{008F2F68-8C37-497E-AD8A-2456D995676E}" type="presParOf" srcId="{3D6C17D7-354F-4B25-93E1-613BBF892C00}" destId="{697B646F-00EB-4AE5-AA87-F3B181751F61}" srcOrd="4" destOrd="0" presId="urn:microsoft.com/office/officeart/2005/8/layout/vList2"/>
    <dgm:cxn modelId="{B890F9A0-D9C9-41A4-B298-05669A1181B5}" type="presParOf" srcId="{3D6C17D7-354F-4B25-93E1-613BBF892C00}" destId="{8B06F5E0-0DD6-490B-8D7A-F8B0C6385FEB}" srcOrd="5" destOrd="0" presId="urn:microsoft.com/office/officeart/2005/8/layout/vList2"/>
    <dgm:cxn modelId="{BFADBF92-4A51-416D-B105-A107B16AD72E}" type="presParOf" srcId="{3D6C17D7-354F-4B25-93E1-613BBF892C00}" destId="{BCC56CAF-C6C9-4277-A440-C4C19D2DC92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1FBE60-71B5-4CC6-856D-63646B487744}" type="doc">
      <dgm:prSet loTypeId="urn:microsoft.com/office/officeart/2005/8/layout/hierarchy3" loCatId="list" qsTypeId="urn:microsoft.com/office/officeart/2005/8/quickstyle/3d1" qsCatId="3D" csTypeId="urn:microsoft.com/office/officeart/2005/8/colors/colorful1#2" csCatId="colorful" phldr="1"/>
      <dgm:spPr/>
      <dgm:t>
        <a:bodyPr/>
        <a:lstStyle/>
        <a:p>
          <a:pPr rtl="1"/>
          <a:endParaRPr lang="ar-SA"/>
        </a:p>
      </dgm:t>
    </dgm:pt>
    <dgm:pt modelId="{61FC5ACA-7480-4E65-8886-4A57FD7FAF57}">
      <dgm:prSet phldrT="[نص]" custT="1"/>
      <dgm:spPr/>
      <dgm:t>
        <a:bodyPr/>
        <a:lstStyle/>
        <a:p>
          <a:pPr rtl="1"/>
          <a:r>
            <a:rPr lang="ar-OM" sz="2400" b="1" dirty="0" smtClean="0">
              <a:effectLst>
                <a:outerShdw blurRad="38100" dist="38100" dir="2700000" algn="tl">
                  <a:srgbClr val="000000">
                    <a:alpha val="43137"/>
                  </a:srgbClr>
                </a:outerShdw>
              </a:effectLst>
            </a:rPr>
            <a:t>هادئون</a:t>
          </a:r>
          <a:endParaRPr lang="ar-SA" sz="2400" b="1" dirty="0">
            <a:effectLst>
              <a:outerShdw blurRad="38100" dist="38100" dir="2700000" algn="tl">
                <a:srgbClr val="000000">
                  <a:alpha val="43137"/>
                </a:srgbClr>
              </a:outerShdw>
            </a:effectLst>
          </a:endParaRPr>
        </a:p>
      </dgm:t>
    </dgm:pt>
    <dgm:pt modelId="{CD5BCBDA-16E2-4ABE-B689-DEBE762229AF}" type="parTrans" cxnId="{3212E212-4F8C-4106-A2EF-B27D500D10AB}">
      <dgm:prSet/>
      <dgm:spPr/>
      <dgm:t>
        <a:bodyPr/>
        <a:lstStyle/>
        <a:p>
          <a:pPr rtl="1"/>
          <a:endParaRPr lang="ar-SA"/>
        </a:p>
      </dgm:t>
    </dgm:pt>
    <dgm:pt modelId="{79ADE386-7DD3-48B8-9E96-06ED8A5CDAAF}" type="sibTrans" cxnId="{3212E212-4F8C-4106-A2EF-B27D500D10AB}">
      <dgm:prSet/>
      <dgm:spPr/>
      <dgm:t>
        <a:bodyPr/>
        <a:lstStyle/>
        <a:p>
          <a:pPr rtl="1"/>
          <a:endParaRPr lang="ar-SA"/>
        </a:p>
      </dgm:t>
    </dgm:pt>
    <dgm:pt modelId="{2A0A9366-2974-4AB7-B217-00080CCDF009}">
      <dgm:prSet phldrT="[نص]" custT="1"/>
      <dgm:spPr/>
      <dgm:t>
        <a:bodyPr/>
        <a:lstStyle/>
        <a:p>
          <a:pPr rtl="1"/>
          <a:r>
            <a:rPr lang="ar-OM" sz="2400" b="1" dirty="0" smtClean="0">
              <a:effectLst>
                <a:outerShdw blurRad="38100" dist="38100" dir="2700000" algn="tl">
                  <a:srgbClr val="000000">
                    <a:alpha val="43137"/>
                  </a:srgbClr>
                </a:outerShdw>
              </a:effectLst>
            </a:rPr>
            <a:t>متفاعلون</a:t>
          </a:r>
          <a:endParaRPr lang="ar-SA" sz="2400" b="1" dirty="0">
            <a:effectLst>
              <a:outerShdw blurRad="38100" dist="38100" dir="2700000" algn="tl">
                <a:srgbClr val="000000">
                  <a:alpha val="43137"/>
                </a:srgbClr>
              </a:outerShdw>
            </a:effectLst>
          </a:endParaRPr>
        </a:p>
      </dgm:t>
    </dgm:pt>
    <dgm:pt modelId="{FF7266FB-BAD9-432B-913C-C09C4D805A8F}" type="parTrans" cxnId="{DCC5A547-217F-4A0C-9B50-3A0799C8AB73}">
      <dgm:prSet/>
      <dgm:spPr/>
      <dgm:t>
        <a:bodyPr/>
        <a:lstStyle/>
        <a:p>
          <a:pPr rtl="1"/>
          <a:endParaRPr lang="ar-SA"/>
        </a:p>
      </dgm:t>
    </dgm:pt>
    <dgm:pt modelId="{1C3BF59A-5074-4DC9-8E91-2988084C66AA}" type="sibTrans" cxnId="{DCC5A547-217F-4A0C-9B50-3A0799C8AB73}">
      <dgm:prSet/>
      <dgm:spPr/>
      <dgm:t>
        <a:bodyPr/>
        <a:lstStyle/>
        <a:p>
          <a:pPr rtl="1"/>
          <a:endParaRPr lang="ar-SA"/>
        </a:p>
      </dgm:t>
    </dgm:pt>
    <dgm:pt modelId="{05600A0C-33DF-4A95-942B-648D749EB831}">
      <dgm:prSet phldrT="[نص]" custT="1"/>
      <dgm:spPr/>
      <dgm:t>
        <a:bodyPr/>
        <a:lstStyle/>
        <a:p>
          <a:pPr rtl="1"/>
          <a:r>
            <a:rPr lang="ar-OM" sz="2400" b="1" dirty="0" smtClean="0">
              <a:effectLst>
                <a:outerShdw blurRad="38100" dist="38100" dir="2700000" algn="tl">
                  <a:srgbClr val="000000">
                    <a:alpha val="43137"/>
                  </a:srgbClr>
                </a:outerShdw>
              </a:effectLst>
            </a:rPr>
            <a:t>منصتون</a:t>
          </a:r>
          <a:endParaRPr lang="ar-SA" sz="2400" b="1" dirty="0">
            <a:effectLst>
              <a:outerShdw blurRad="38100" dist="38100" dir="2700000" algn="tl">
                <a:srgbClr val="000000">
                  <a:alpha val="43137"/>
                </a:srgbClr>
              </a:outerShdw>
            </a:effectLst>
          </a:endParaRPr>
        </a:p>
      </dgm:t>
    </dgm:pt>
    <dgm:pt modelId="{FFF57559-FE9F-4F4A-B9DB-7849172A2B71}" type="parTrans" cxnId="{79A0009D-455F-4AF0-B866-77E1347E16B5}">
      <dgm:prSet/>
      <dgm:spPr/>
      <dgm:t>
        <a:bodyPr/>
        <a:lstStyle/>
        <a:p>
          <a:pPr rtl="1"/>
          <a:endParaRPr lang="ar-SA"/>
        </a:p>
      </dgm:t>
    </dgm:pt>
    <dgm:pt modelId="{295C46EF-8781-481C-853A-8214B066E6A3}" type="sibTrans" cxnId="{79A0009D-455F-4AF0-B866-77E1347E16B5}">
      <dgm:prSet/>
      <dgm:spPr/>
      <dgm:t>
        <a:bodyPr/>
        <a:lstStyle/>
        <a:p>
          <a:pPr rtl="1"/>
          <a:endParaRPr lang="ar-SA"/>
        </a:p>
      </dgm:t>
    </dgm:pt>
    <dgm:pt modelId="{3F45EFCA-CBD4-459D-AB57-72041143DE92}">
      <dgm:prSet phldrT="[نص]" custT="1"/>
      <dgm:spPr>
        <a:solidFill>
          <a:srgbClr val="7030A0"/>
        </a:solidFill>
      </dgm:spPr>
      <dgm:t>
        <a:bodyPr/>
        <a:lstStyle/>
        <a:p>
          <a:pPr rtl="1"/>
          <a:r>
            <a:rPr lang="ar-OM" sz="2400" b="1" dirty="0" smtClean="0">
              <a:effectLst>
                <a:outerShdw blurRad="38100" dist="38100" dir="2700000" algn="tl">
                  <a:srgbClr val="000000">
                    <a:alpha val="43137"/>
                  </a:srgbClr>
                </a:outerShdw>
              </a:effectLst>
            </a:rPr>
            <a:t>متعاونون في جماعات</a:t>
          </a:r>
          <a:endParaRPr lang="ar-SA" sz="2400" b="1" dirty="0">
            <a:effectLst>
              <a:outerShdw blurRad="38100" dist="38100" dir="2700000" algn="tl">
                <a:srgbClr val="000000">
                  <a:alpha val="43137"/>
                </a:srgbClr>
              </a:outerShdw>
            </a:effectLst>
          </a:endParaRPr>
        </a:p>
      </dgm:t>
    </dgm:pt>
    <dgm:pt modelId="{8116D2B0-2DC6-455F-8B12-1BB91BC62913}" type="parTrans" cxnId="{E8F9272A-C0E6-4F10-ABD9-5469B5DEE7EA}">
      <dgm:prSet/>
      <dgm:spPr/>
      <dgm:t>
        <a:bodyPr/>
        <a:lstStyle/>
        <a:p>
          <a:pPr rtl="1"/>
          <a:endParaRPr lang="ar-SA"/>
        </a:p>
      </dgm:t>
    </dgm:pt>
    <dgm:pt modelId="{DA604A49-7714-4C92-8A49-7EBA4E9E06D2}" type="sibTrans" cxnId="{E8F9272A-C0E6-4F10-ABD9-5469B5DEE7EA}">
      <dgm:prSet/>
      <dgm:spPr/>
      <dgm:t>
        <a:bodyPr/>
        <a:lstStyle/>
        <a:p>
          <a:pPr rtl="1"/>
          <a:endParaRPr lang="ar-SA"/>
        </a:p>
      </dgm:t>
    </dgm:pt>
    <dgm:pt modelId="{19799BFC-6F41-4C9D-B761-FBB87E388DD6}">
      <dgm:prSet phldrT="[نص]" custT="1"/>
      <dgm:spPr>
        <a:solidFill>
          <a:srgbClr val="00B050"/>
        </a:solidFill>
      </dgm:spPr>
      <dgm:t>
        <a:bodyPr/>
        <a:lstStyle/>
        <a:p>
          <a:pPr rtl="1"/>
          <a:r>
            <a:rPr lang="ar-OM" sz="2400" b="1" dirty="0" smtClean="0">
              <a:effectLst>
                <a:outerShdw blurRad="38100" dist="38100" dir="2700000" algn="tl">
                  <a:srgbClr val="000000">
                    <a:alpha val="43137"/>
                  </a:srgbClr>
                </a:outerShdw>
              </a:effectLst>
            </a:rPr>
            <a:t>مقدرون لزملائهم</a:t>
          </a:r>
          <a:endParaRPr lang="ar-SA" sz="2400" b="1" dirty="0">
            <a:effectLst>
              <a:outerShdw blurRad="38100" dist="38100" dir="2700000" algn="tl">
                <a:srgbClr val="000000">
                  <a:alpha val="43137"/>
                </a:srgbClr>
              </a:outerShdw>
            </a:effectLst>
          </a:endParaRPr>
        </a:p>
      </dgm:t>
    </dgm:pt>
    <dgm:pt modelId="{70BA1F66-6EFC-4573-ACA2-6AD93732CDDD}" type="parTrans" cxnId="{137D1CCF-83E0-4922-953A-34AA8DAB101B}">
      <dgm:prSet/>
      <dgm:spPr/>
      <dgm:t>
        <a:bodyPr/>
        <a:lstStyle/>
        <a:p>
          <a:pPr rtl="1"/>
          <a:endParaRPr lang="ar-SA"/>
        </a:p>
      </dgm:t>
    </dgm:pt>
    <dgm:pt modelId="{FE6BC80B-0EFA-4795-85A6-B5C521E8243A}" type="sibTrans" cxnId="{137D1CCF-83E0-4922-953A-34AA8DAB101B}">
      <dgm:prSet/>
      <dgm:spPr/>
      <dgm:t>
        <a:bodyPr/>
        <a:lstStyle/>
        <a:p>
          <a:pPr rtl="1"/>
          <a:endParaRPr lang="ar-SA"/>
        </a:p>
      </dgm:t>
    </dgm:pt>
    <dgm:pt modelId="{9789F52E-2C53-48D5-8BF1-ACD889F8B8D4}" type="pres">
      <dgm:prSet presAssocID="{C91FBE60-71B5-4CC6-856D-63646B487744}" presName="diagram" presStyleCnt="0">
        <dgm:presLayoutVars>
          <dgm:chPref val="1"/>
          <dgm:dir/>
          <dgm:animOne val="branch"/>
          <dgm:animLvl val="lvl"/>
          <dgm:resizeHandles/>
        </dgm:presLayoutVars>
      </dgm:prSet>
      <dgm:spPr/>
      <dgm:t>
        <a:bodyPr/>
        <a:lstStyle/>
        <a:p>
          <a:pPr rtl="1"/>
          <a:endParaRPr lang="ar-SA"/>
        </a:p>
      </dgm:t>
    </dgm:pt>
    <dgm:pt modelId="{B55A1D8F-AAF6-44B0-A1F0-514D79AF4DAE}" type="pres">
      <dgm:prSet presAssocID="{61FC5ACA-7480-4E65-8886-4A57FD7FAF57}" presName="root" presStyleCnt="0"/>
      <dgm:spPr/>
      <dgm:t>
        <a:bodyPr/>
        <a:lstStyle/>
        <a:p>
          <a:pPr rtl="1"/>
          <a:endParaRPr lang="ar-SA"/>
        </a:p>
      </dgm:t>
    </dgm:pt>
    <dgm:pt modelId="{1EEB7030-FD19-43F2-8A98-85A387C30EB6}" type="pres">
      <dgm:prSet presAssocID="{61FC5ACA-7480-4E65-8886-4A57FD7FAF57}" presName="rootComposite" presStyleCnt="0"/>
      <dgm:spPr/>
      <dgm:t>
        <a:bodyPr/>
        <a:lstStyle/>
        <a:p>
          <a:pPr rtl="1"/>
          <a:endParaRPr lang="ar-SA"/>
        </a:p>
      </dgm:t>
    </dgm:pt>
    <dgm:pt modelId="{0BD68A3D-BF91-4167-98A2-5CF5A4FCFF91}" type="pres">
      <dgm:prSet presAssocID="{61FC5ACA-7480-4E65-8886-4A57FD7FAF57}" presName="rootText" presStyleLbl="node1" presStyleIdx="0" presStyleCnt="5" custScaleY="196109"/>
      <dgm:spPr/>
      <dgm:t>
        <a:bodyPr/>
        <a:lstStyle/>
        <a:p>
          <a:pPr rtl="1"/>
          <a:endParaRPr lang="ar-SA"/>
        </a:p>
      </dgm:t>
    </dgm:pt>
    <dgm:pt modelId="{F50845AD-B915-4511-8134-23FD19EF8667}" type="pres">
      <dgm:prSet presAssocID="{61FC5ACA-7480-4E65-8886-4A57FD7FAF57}" presName="rootConnector" presStyleLbl="node1" presStyleIdx="0" presStyleCnt="5"/>
      <dgm:spPr/>
      <dgm:t>
        <a:bodyPr/>
        <a:lstStyle/>
        <a:p>
          <a:pPr rtl="1"/>
          <a:endParaRPr lang="ar-SA"/>
        </a:p>
      </dgm:t>
    </dgm:pt>
    <dgm:pt modelId="{8BC5A492-539B-4E7A-88FE-53B260CF480C}" type="pres">
      <dgm:prSet presAssocID="{61FC5ACA-7480-4E65-8886-4A57FD7FAF57}" presName="childShape" presStyleCnt="0"/>
      <dgm:spPr/>
      <dgm:t>
        <a:bodyPr/>
        <a:lstStyle/>
        <a:p>
          <a:pPr rtl="1"/>
          <a:endParaRPr lang="ar-SA"/>
        </a:p>
      </dgm:t>
    </dgm:pt>
    <dgm:pt modelId="{7595555E-75F6-4CAC-82F9-F65E3C4AD308}" type="pres">
      <dgm:prSet presAssocID="{2A0A9366-2974-4AB7-B217-00080CCDF009}" presName="root" presStyleCnt="0"/>
      <dgm:spPr/>
      <dgm:t>
        <a:bodyPr/>
        <a:lstStyle/>
        <a:p>
          <a:pPr rtl="1"/>
          <a:endParaRPr lang="ar-SA"/>
        </a:p>
      </dgm:t>
    </dgm:pt>
    <dgm:pt modelId="{FE036F21-77B8-4731-A1BB-98691AD933C3}" type="pres">
      <dgm:prSet presAssocID="{2A0A9366-2974-4AB7-B217-00080CCDF009}" presName="rootComposite" presStyleCnt="0"/>
      <dgm:spPr/>
      <dgm:t>
        <a:bodyPr/>
        <a:lstStyle/>
        <a:p>
          <a:pPr rtl="1"/>
          <a:endParaRPr lang="ar-SA"/>
        </a:p>
      </dgm:t>
    </dgm:pt>
    <dgm:pt modelId="{27ADD08A-AD71-4108-BFC1-6C4979943057}" type="pres">
      <dgm:prSet presAssocID="{2A0A9366-2974-4AB7-B217-00080CCDF009}" presName="rootText" presStyleLbl="node1" presStyleIdx="1" presStyleCnt="5" custScaleY="198054"/>
      <dgm:spPr/>
      <dgm:t>
        <a:bodyPr/>
        <a:lstStyle/>
        <a:p>
          <a:pPr rtl="1"/>
          <a:endParaRPr lang="ar-SA"/>
        </a:p>
      </dgm:t>
    </dgm:pt>
    <dgm:pt modelId="{3ECBA8A3-721D-4102-AFE8-C6E378C373CD}" type="pres">
      <dgm:prSet presAssocID="{2A0A9366-2974-4AB7-B217-00080CCDF009}" presName="rootConnector" presStyleLbl="node1" presStyleIdx="1" presStyleCnt="5"/>
      <dgm:spPr/>
      <dgm:t>
        <a:bodyPr/>
        <a:lstStyle/>
        <a:p>
          <a:pPr rtl="1"/>
          <a:endParaRPr lang="ar-SA"/>
        </a:p>
      </dgm:t>
    </dgm:pt>
    <dgm:pt modelId="{78025F06-EA12-4C1B-8E9A-66F37106DC69}" type="pres">
      <dgm:prSet presAssocID="{2A0A9366-2974-4AB7-B217-00080CCDF009}" presName="childShape" presStyleCnt="0"/>
      <dgm:spPr/>
      <dgm:t>
        <a:bodyPr/>
        <a:lstStyle/>
        <a:p>
          <a:pPr rtl="1"/>
          <a:endParaRPr lang="ar-SA"/>
        </a:p>
      </dgm:t>
    </dgm:pt>
    <dgm:pt modelId="{16C592CB-D9E1-4DB1-9E82-C2A4AD7A014E}" type="pres">
      <dgm:prSet presAssocID="{05600A0C-33DF-4A95-942B-648D749EB831}" presName="root" presStyleCnt="0"/>
      <dgm:spPr/>
      <dgm:t>
        <a:bodyPr/>
        <a:lstStyle/>
        <a:p>
          <a:pPr rtl="1"/>
          <a:endParaRPr lang="ar-SA"/>
        </a:p>
      </dgm:t>
    </dgm:pt>
    <dgm:pt modelId="{BBF0CCA8-8014-42C4-ADAA-E36698BE682C}" type="pres">
      <dgm:prSet presAssocID="{05600A0C-33DF-4A95-942B-648D749EB831}" presName="rootComposite" presStyleCnt="0"/>
      <dgm:spPr/>
      <dgm:t>
        <a:bodyPr/>
        <a:lstStyle/>
        <a:p>
          <a:pPr rtl="1"/>
          <a:endParaRPr lang="ar-SA"/>
        </a:p>
      </dgm:t>
    </dgm:pt>
    <dgm:pt modelId="{8AB6997D-81C0-4A3E-A08A-555E747B89C3}" type="pres">
      <dgm:prSet presAssocID="{05600A0C-33DF-4A95-942B-648D749EB831}" presName="rootText" presStyleLbl="node1" presStyleIdx="2" presStyleCnt="5" custScaleY="199999" custLinFactNeighborX="973" custLinFactNeighborY="12257"/>
      <dgm:spPr/>
      <dgm:t>
        <a:bodyPr/>
        <a:lstStyle/>
        <a:p>
          <a:pPr rtl="1"/>
          <a:endParaRPr lang="ar-SA"/>
        </a:p>
      </dgm:t>
    </dgm:pt>
    <dgm:pt modelId="{51B693B4-5A32-4936-AF0D-793CF3377373}" type="pres">
      <dgm:prSet presAssocID="{05600A0C-33DF-4A95-942B-648D749EB831}" presName="rootConnector" presStyleLbl="node1" presStyleIdx="2" presStyleCnt="5"/>
      <dgm:spPr/>
      <dgm:t>
        <a:bodyPr/>
        <a:lstStyle/>
        <a:p>
          <a:pPr rtl="1"/>
          <a:endParaRPr lang="ar-SA"/>
        </a:p>
      </dgm:t>
    </dgm:pt>
    <dgm:pt modelId="{9CD65836-D312-4DA1-A261-16332EFEECB4}" type="pres">
      <dgm:prSet presAssocID="{05600A0C-33DF-4A95-942B-648D749EB831}" presName="childShape" presStyleCnt="0"/>
      <dgm:spPr/>
      <dgm:t>
        <a:bodyPr/>
        <a:lstStyle/>
        <a:p>
          <a:pPr rtl="1"/>
          <a:endParaRPr lang="ar-SA"/>
        </a:p>
      </dgm:t>
    </dgm:pt>
    <dgm:pt modelId="{6781D831-51CE-49B1-85F4-0BE8E68AE60E}" type="pres">
      <dgm:prSet presAssocID="{3F45EFCA-CBD4-459D-AB57-72041143DE92}" presName="root" presStyleCnt="0"/>
      <dgm:spPr/>
      <dgm:t>
        <a:bodyPr/>
        <a:lstStyle/>
        <a:p>
          <a:pPr rtl="1"/>
          <a:endParaRPr lang="ar-SA"/>
        </a:p>
      </dgm:t>
    </dgm:pt>
    <dgm:pt modelId="{3A7A526F-0944-4CFB-9BBD-15170723040F}" type="pres">
      <dgm:prSet presAssocID="{3F45EFCA-CBD4-459D-AB57-72041143DE92}" presName="rootComposite" presStyleCnt="0"/>
      <dgm:spPr/>
      <dgm:t>
        <a:bodyPr/>
        <a:lstStyle/>
        <a:p>
          <a:pPr rtl="1"/>
          <a:endParaRPr lang="ar-SA"/>
        </a:p>
      </dgm:t>
    </dgm:pt>
    <dgm:pt modelId="{6590599E-9629-4543-83F4-E09CE7EE2143}" type="pres">
      <dgm:prSet presAssocID="{3F45EFCA-CBD4-459D-AB57-72041143DE92}" presName="rootText" presStyleLbl="node1" presStyleIdx="3" presStyleCnt="5" custScaleY="196110"/>
      <dgm:spPr/>
      <dgm:t>
        <a:bodyPr/>
        <a:lstStyle/>
        <a:p>
          <a:pPr rtl="1"/>
          <a:endParaRPr lang="ar-SA"/>
        </a:p>
      </dgm:t>
    </dgm:pt>
    <dgm:pt modelId="{1F526C64-A946-4851-99AE-BD50B6807CEC}" type="pres">
      <dgm:prSet presAssocID="{3F45EFCA-CBD4-459D-AB57-72041143DE92}" presName="rootConnector" presStyleLbl="node1" presStyleIdx="3" presStyleCnt="5"/>
      <dgm:spPr/>
      <dgm:t>
        <a:bodyPr/>
        <a:lstStyle/>
        <a:p>
          <a:pPr rtl="1"/>
          <a:endParaRPr lang="ar-SA"/>
        </a:p>
      </dgm:t>
    </dgm:pt>
    <dgm:pt modelId="{8BFC6F08-6043-4985-90D6-3A9B3B009424}" type="pres">
      <dgm:prSet presAssocID="{3F45EFCA-CBD4-459D-AB57-72041143DE92}" presName="childShape" presStyleCnt="0"/>
      <dgm:spPr/>
      <dgm:t>
        <a:bodyPr/>
        <a:lstStyle/>
        <a:p>
          <a:pPr rtl="1"/>
          <a:endParaRPr lang="ar-SA"/>
        </a:p>
      </dgm:t>
    </dgm:pt>
    <dgm:pt modelId="{705B8AD1-167A-460F-A0FC-D2E49A19A764}" type="pres">
      <dgm:prSet presAssocID="{19799BFC-6F41-4C9D-B761-FBB87E388DD6}" presName="root" presStyleCnt="0"/>
      <dgm:spPr/>
      <dgm:t>
        <a:bodyPr/>
        <a:lstStyle/>
        <a:p>
          <a:pPr rtl="1"/>
          <a:endParaRPr lang="ar-SA"/>
        </a:p>
      </dgm:t>
    </dgm:pt>
    <dgm:pt modelId="{BFC0FE3E-0A0A-47E8-B42B-399F4EB7FF26}" type="pres">
      <dgm:prSet presAssocID="{19799BFC-6F41-4C9D-B761-FBB87E388DD6}" presName="rootComposite" presStyleCnt="0"/>
      <dgm:spPr/>
      <dgm:t>
        <a:bodyPr/>
        <a:lstStyle/>
        <a:p>
          <a:pPr rtl="1"/>
          <a:endParaRPr lang="ar-SA"/>
        </a:p>
      </dgm:t>
    </dgm:pt>
    <dgm:pt modelId="{619BA166-20C7-4052-BC64-3B9226A6EDAF}" type="pres">
      <dgm:prSet presAssocID="{19799BFC-6F41-4C9D-B761-FBB87E388DD6}" presName="rootText" presStyleLbl="node1" presStyleIdx="4" presStyleCnt="5" custScaleY="196110"/>
      <dgm:spPr/>
      <dgm:t>
        <a:bodyPr/>
        <a:lstStyle/>
        <a:p>
          <a:pPr rtl="1"/>
          <a:endParaRPr lang="ar-SA"/>
        </a:p>
      </dgm:t>
    </dgm:pt>
    <dgm:pt modelId="{6B3FA83B-66AB-4322-877F-53FF2A208770}" type="pres">
      <dgm:prSet presAssocID="{19799BFC-6F41-4C9D-B761-FBB87E388DD6}" presName="rootConnector" presStyleLbl="node1" presStyleIdx="4" presStyleCnt="5"/>
      <dgm:spPr/>
      <dgm:t>
        <a:bodyPr/>
        <a:lstStyle/>
        <a:p>
          <a:pPr rtl="1"/>
          <a:endParaRPr lang="ar-SA"/>
        </a:p>
      </dgm:t>
    </dgm:pt>
    <dgm:pt modelId="{64B43C2B-EC00-4ED9-9699-DBAD9F0709AA}" type="pres">
      <dgm:prSet presAssocID="{19799BFC-6F41-4C9D-B761-FBB87E388DD6}" presName="childShape" presStyleCnt="0"/>
      <dgm:spPr/>
      <dgm:t>
        <a:bodyPr/>
        <a:lstStyle/>
        <a:p>
          <a:pPr rtl="1"/>
          <a:endParaRPr lang="ar-SA"/>
        </a:p>
      </dgm:t>
    </dgm:pt>
  </dgm:ptLst>
  <dgm:cxnLst>
    <dgm:cxn modelId="{3D3BD7D1-A906-416A-B137-F1EE6BE726AA}" type="presOf" srcId="{61FC5ACA-7480-4E65-8886-4A57FD7FAF57}" destId="{F50845AD-B915-4511-8134-23FD19EF8667}" srcOrd="1" destOrd="0" presId="urn:microsoft.com/office/officeart/2005/8/layout/hierarchy3"/>
    <dgm:cxn modelId="{AF5F39E8-F06D-420C-8083-B64469480D95}" type="presOf" srcId="{19799BFC-6F41-4C9D-B761-FBB87E388DD6}" destId="{619BA166-20C7-4052-BC64-3B9226A6EDAF}" srcOrd="0" destOrd="0" presId="urn:microsoft.com/office/officeart/2005/8/layout/hierarchy3"/>
    <dgm:cxn modelId="{79A0009D-455F-4AF0-B866-77E1347E16B5}" srcId="{C91FBE60-71B5-4CC6-856D-63646B487744}" destId="{05600A0C-33DF-4A95-942B-648D749EB831}" srcOrd="2" destOrd="0" parTransId="{FFF57559-FE9F-4F4A-B9DB-7849172A2B71}" sibTransId="{295C46EF-8781-481C-853A-8214B066E6A3}"/>
    <dgm:cxn modelId="{7EDD8607-4313-405E-BDC1-44AA7F1CA255}" type="presOf" srcId="{2A0A9366-2974-4AB7-B217-00080CCDF009}" destId="{27ADD08A-AD71-4108-BFC1-6C4979943057}" srcOrd="0" destOrd="0" presId="urn:microsoft.com/office/officeart/2005/8/layout/hierarchy3"/>
    <dgm:cxn modelId="{F29AA76D-C9B4-40A8-93B2-F04F9821F323}" type="presOf" srcId="{3F45EFCA-CBD4-459D-AB57-72041143DE92}" destId="{6590599E-9629-4543-83F4-E09CE7EE2143}" srcOrd="0" destOrd="0" presId="urn:microsoft.com/office/officeart/2005/8/layout/hierarchy3"/>
    <dgm:cxn modelId="{94F58E93-0BE1-4A9F-A848-B1ADE796962D}" type="presOf" srcId="{05600A0C-33DF-4A95-942B-648D749EB831}" destId="{8AB6997D-81C0-4A3E-A08A-555E747B89C3}" srcOrd="0" destOrd="0" presId="urn:microsoft.com/office/officeart/2005/8/layout/hierarchy3"/>
    <dgm:cxn modelId="{1C61BB2C-2112-444C-A225-D499D618D8E4}" type="presOf" srcId="{2A0A9366-2974-4AB7-B217-00080CCDF009}" destId="{3ECBA8A3-721D-4102-AFE8-C6E378C373CD}" srcOrd="1" destOrd="0" presId="urn:microsoft.com/office/officeart/2005/8/layout/hierarchy3"/>
    <dgm:cxn modelId="{E8F9272A-C0E6-4F10-ABD9-5469B5DEE7EA}" srcId="{C91FBE60-71B5-4CC6-856D-63646B487744}" destId="{3F45EFCA-CBD4-459D-AB57-72041143DE92}" srcOrd="3" destOrd="0" parTransId="{8116D2B0-2DC6-455F-8B12-1BB91BC62913}" sibTransId="{DA604A49-7714-4C92-8A49-7EBA4E9E06D2}"/>
    <dgm:cxn modelId="{3212E212-4F8C-4106-A2EF-B27D500D10AB}" srcId="{C91FBE60-71B5-4CC6-856D-63646B487744}" destId="{61FC5ACA-7480-4E65-8886-4A57FD7FAF57}" srcOrd="0" destOrd="0" parTransId="{CD5BCBDA-16E2-4ABE-B689-DEBE762229AF}" sibTransId="{79ADE386-7DD3-48B8-9E96-06ED8A5CDAAF}"/>
    <dgm:cxn modelId="{DCC5A547-217F-4A0C-9B50-3A0799C8AB73}" srcId="{C91FBE60-71B5-4CC6-856D-63646B487744}" destId="{2A0A9366-2974-4AB7-B217-00080CCDF009}" srcOrd="1" destOrd="0" parTransId="{FF7266FB-BAD9-432B-913C-C09C4D805A8F}" sibTransId="{1C3BF59A-5074-4DC9-8E91-2988084C66AA}"/>
    <dgm:cxn modelId="{EBE89ACA-383D-45D7-850A-FFCA0E752857}" type="presOf" srcId="{19799BFC-6F41-4C9D-B761-FBB87E388DD6}" destId="{6B3FA83B-66AB-4322-877F-53FF2A208770}" srcOrd="1" destOrd="0" presId="urn:microsoft.com/office/officeart/2005/8/layout/hierarchy3"/>
    <dgm:cxn modelId="{ED42F06C-F63E-4B78-9F58-A0EA3E1C1FEC}" type="presOf" srcId="{05600A0C-33DF-4A95-942B-648D749EB831}" destId="{51B693B4-5A32-4936-AF0D-793CF3377373}" srcOrd="1" destOrd="0" presId="urn:microsoft.com/office/officeart/2005/8/layout/hierarchy3"/>
    <dgm:cxn modelId="{137D1CCF-83E0-4922-953A-34AA8DAB101B}" srcId="{C91FBE60-71B5-4CC6-856D-63646B487744}" destId="{19799BFC-6F41-4C9D-B761-FBB87E388DD6}" srcOrd="4" destOrd="0" parTransId="{70BA1F66-6EFC-4573-ACA2-6AD93732CDDD}" sibTransId="{FE6BC80B-0EFA-4795-85A6-B5C521E8243A}"/>
    <dgm:cxn modelId="{AE200536-51A0-49BB-A5E9-A355D22766F6}" type="presOf" srcId="{61FC5ACA-7480-4E65-8886-4A57FD7FAF57}" destId="{0BD68A3D-BF91-4167-98A2-5CF5A4FCFF91}" srcOrd="0" destOrd="0" presId="urn:microsoft.com/office/officeart/2005/8/layout/hierarchy3"/>
    <dgm:cxn modelId="{99C7CF91-6915-418E-8A72-B4A7CE4741B4}" type="presOf" srcId="{3F45EFCA-CBD4-459D-AB57-72041143DE92}" destId="{1F526C64-A946-4851-99AE-BD50B6807CEC}" srcOrd="1" destOrd="0" presId="urn:microsoft.com/office/officeart/2005/8/layout/hierarchy3"/>
    <dgm:cxn modelId="{CC91AB64-94F6-445C-9CBD-DD1D33669DBC}" type="presOf" srcId="{C91FBE60-71B5-4CC6-856D-63646B487744}" destId="{9789F52E-2C53-48D5-8BF1-ACD889F8B8D4}" srcOrd="0" destOrd="0" presId="urn:microsoft.com/office/officeart/2005/8/layout/hierarchy3"/>
    <dgm:cxn modelId="{A84BFE43-6B28-4972-B508-9012E17B3C0B}" type="presParOf" srcId="{9789F52E-2C53-48D5-8BF1-ACD889F8B8D4}" destId="{B55A1D8F-AAF6-44B0-A1F0-514D79AF4DAE}" srcOrd="0" destOrd="0" presId="urn:microsoft.com/office/officeart/2005/8/layout/hierarchy3"/>
    <dgm:cxn modelId="{6A1C93CB-A60D-406A-B433-18572564D950}" type="presParOf" srcId="{B55A1D8F-AAF6-44B0-A1F0-514D79AF4DAE}" destId="{1EEB7030-FD19-43F2-8A98-85A387C30EB6}" srcOrd="0" destOrd="0" presId="urn:microsoft.com/office/officeart/2005/8/layout/hierarchy3"/>
    <dgm:cxn modelId="{94655FEB-EDDA-4389-96E9-17A26ACEDA38}" type="presParOf" srcId="{1EEB7030-FD19-43F2-8A98-85A387C30EB6}" destId="{0BD68A3D-BF91-4167-98A2-5CF5A4FCFF91}" srcOrd="0" destOrd="0" presId="urn:microsoft.com/office/officeart/2005/8/layout/hierarchy3"/>
    <dgm:cxn modelId="{6B81A45F-2BE1-4CAE-AF59-A9BB89E0398B}" type="presParOf" srcId="{1EEB7030-FD19-43F2-8A98-85A387C30EB6}" destId="{F50845AD-B915-4511-8134-23FD19EF8667}" srcOrd="1" destOrd="0" presId="urn:microsoft.com/office/officeart/2005/8/layout/hierarchy3"/>
    <dgm:cxn modelId="{B356D02B-5445-4E53-8314-37BA2E09653B}" type="presParOf" srcId="{B55A1D8F-AAF6-44B0-A1F0-514D79AF4DAE}" destId="{8BC5A492-539B-4E7A-88FE-53B260CF480C}" srcOrd="1" destOrd="0" presId="urn:microsoft.com/office/officeart/2005/8/layout/hierarchy3"/>
    <dgm:cxn modelId="{4C2E1FD8-10E8-4C30-8748-D01846A53DC8}" type="presParOf" srcId="{9789F52E-2C53-48D5-8BF1-ACD889F8B8D4}" destId="{7595555E-75F6-4CAC-82F9-F65E3C4AD308}" srcOrd="1" destOrd="0" presId="urn:microsoft.com/office/officeart/2005/8/layout/hierarchy3"/>
    <dgm:cxn modelId="{BAE173DD-8104-41D5-94D4-57A2E44A152C}" type="presParOf" srcId="{7595555E-75F6-4CAC-82F9-F65E3C4AD308}" destId="{FE036F21-77B8-4731-A1BB-98691AD933C3}" srcOrd="0" destOrd="0" presId="urn:microsoft.com/office/officeart/2005/8/layout/hierarchy3"/>
    <dgm:cxn modelId="{11CA4377-3510-4456-B896-C5FE4A226150}" type="presParOf" srcId="{FE036F21-77B8-4731-A1BB-98691AD933C3}" destId="{27ADD08A-AD71-4108-BFC1-6C4979943057}" srcOrd="0" destOrd="0" presId="urn:microsoft.com/office/officeart/2005/8/layout/hierarchy3"/>
    <dgm:cxn modelId="{4B17CE22-211D-496E-B9D0-6BC0F576CE11}" type="presParOf" srcId="{FE036F21-77B8-4731-A1BB-98691AD933C3}" destId="{3ECBA8A3-721D-4102-AFE8-C6E378C373CD}" srcOrd="1" destOrd="0" presId="urn:microsoft.com/office/officeart/2005/8/layout/hierarchy3"/>
    <dgm:cxn modelId="{991135FA-EEA9-415E-AAD1-0247C4F0F652}" type="presParOf" srcId="{7595555E-75F6-4CAC-82F9-F65E3C4AD308}" destId="{78025F06-EA12-4C1B-8E9A-66F37106DC69}" srcOrd="1" destOrd="0" presId="urn:microsoft.com/office/officeart/2005/8/layout/hierarchy3"/>
    <dgm:cxn modelId="{84C4029E-788B-4E92-99A4-0B86351BE0AD}" type="presParOf" srcId="{9789F52E-2C53-48D5-8BF1-ACD889F8B8D4}" destId="{16C592CB-D9E1-4DB1-9E82-C2A4AD7A014E}" srcOrd="2" destOrd="0" presId="urn:microsoft.com/office/officeart/2005/8/layout/hierarchy3"/>
    <dgm:cxn modelId="{9723375A-4340-45CF-AD05-F34006A05E37}" type="presParOf" srcId="{16C592CB-D9E1-4DB1-9E82-C2A4AD7A014E}" destId="{BBF0CCA8-8014-42C4-ADAA-E36698BE682C}" srcOrd="0" destOrd="0" presId="urn:microsoft.com/office/officeart/2005/8/layout/hierarchy3"/>
    <dgm:cxn modelId="{3CF9CB56-4DF1-42B3-90F5-A0C907F0DD7A}" type="presParOf" srcId="{BBF0CCA8-8014-42C4-ADAA-E36698BE682C}" destId="{8AB6997D-81C0-4A3E-A08A-555E747B89C3}" srcOrd="0" destOrd="0" presId="urn:microsoft.com/office/officeart/2005/8/layout/hierarchy3"/>
    <dgm:cxn modelId="{7885CA24-8C57-42AD-A532-27AF50E98235}" type="presParOf" srcId="{BBF0CCA8-8014-42C4-ADAA-E36698BE682C}" destId="{51B693B4-5A32-4936-AF0D-793CF3377373}" srcOrd="1" destOrd="0" presId="urn:microsoft.com/office/officeart/2005/8/layout/hierarchy3"/>
    <dgm:cxn modelId="{BF58C118-BF74-4C7F-BD19-06FA59DAB45E}" type="presParOf" srcId="{16C592CB-D9E1-4DB1-9E82-C2A4AD7A014E}" destId="{9CD65836-D312-4DA1-A261-16332EFEECB4}" srcOrd="1" destOrd="0" presId="urn:microsoft.com/office/officeart/2005/8/layout/hierarchy3"/>
    <dgm:cxn modelId="{3E549B71-D501-4107-B4CB-7244B960DB47}" type="presParOf" srcId="{9789F52E-2C53-48D5-8BF1-ACD889F8B8D4}" destId="{6781D831-51CE-49B1-85F4-0BE8E68AE60E}" srcOrd="3" destOrd="0" presId="urn:microsoft.com/office/officeart/2005/8/layout/hierarchy3"/>
    <dgm:cxn modelId="{57F25364-DC35-40AB-B991-30D22961BF26}" type="presParOf" srcId="{6781D831-51CE-49B1-85F4-0BE8E68AE60E}" destId="{3A7A526F-0944-4CFB-9BBD-15170723040F}" srcOrd="0" destOrd="0" presId="urn:microsoft.com/office/officeart/2005/8/layout/hierarchy3"/>
    <dgm:cxn modelId="{78968B87-0580-453A-BB79-16A272CDADCB}" type="presParOf" srcId="{3A7A526F-0944-4CFB-9BBD-15170723040F}" destId="{6590599E-9629-4543-83F4-E09CE7EE2143}" srcOrd="0" destOrd="0" presId="urn:microsoft.com/office/officeart/2005/8/layout/hierarchy3"/>
    <dgm:cxn modelId="{E114E04A-03F4-48D0-8017-4F7AEA2E05AA}" type="presParOf" srcId="{3A7A526F-0944-4CFB-9BBD-15170723040F}" destId="{1F526C64-A946-4851-99AE-BD50B6807CEC}" srcOrd="1" destOrd="0" presId="urn:microsoft.com/office/officeart/2005/8/layout/hierarchy3"/>
    <dgm:cxn modelId="{143B7430-E517-4E14-9195-290461E07FF1}" type="presParOf" srcId="{6781D831-51CE-49B1-85F4-0BE8E68AE60E}" destId="{8BFC6F08-6043-4985-90D6-3A9B3B009424}" srcOrd="1" destOrd="0" presId="urn:microsoft.com/office/officeart/2005/8/layout/hierarchy3"/>
    <dgm:cxn modelId="{D0FBCEF8-44CE-417A-85CD-8E60788C525C}" type="presParOf" srcId="{9789F52E-2C53-48D5-8BF1-ACD889F8B8D4}" destId="{705B8AD1-167A-460F-A0FC-D2E49A19A764}" srcOrd="4" destOrd="0" presId="urn:microsoft.com/office/officeart/2005/8/layout/hierarchy3"/>
    <dgm:cxn modelId="{906ADFC5-D0DC-4E93-98F0-90E19A7B1CE2}" type="presParOf" srcId="{705B8AD1-167A-460F-A0FC-D2E49A19A764}" destId="{BFC0FE3E-0A0A-47E8-B42B-399F4EB7FF26}" srcOrd="0" destOrd="0" presId="urn:microsoft.com/office/officeart/2005/8/layout/hierarchy3"/>
    <dgm:cxn modelId="{ABC6B736-5D9D-4143-B803-2E1538D96265}" type="presParOf" srcId="{BFC0FE3E-0A0A-47E8-B42B-399F4EB7FF26}" destId="{619BA166-20C7-4052-BC64-3B9226A6EDAF}" srcOrd="0" destOrd="0" presId="urn:microsoft.com/office/officeart/2005/8/layout/hierarchy3"/>
    <dgm:cxn modelId="{3C93B8EF-8AEC-42FE-AF62-E2E6150CDE3D}" type="presParOf" srcId="{BFC0FE3E-0A0A-47E8-B42B-399F4EB7FF26}" destId="{6B3FA83B-66AB-4322-877F-53FF2A208770}" srcOrd="1" destOrd="0" presId="urn:microsoft.com/office/officeart/2005/8/layout/hierarchy3"/>
    <dgm:cxn modelId="{79486BD3-6236-4EFE-9326-DC78A7CB34E4}" type="presParOf" srcId="{705B8AD1-167A-460F-A0FC-D2E49A19A764}" destId="{64B43C2B-EC00-4ED9-9699-DBAD9F0709AA}"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8B90BD-CB9E-4802-855E-79B00BFB54D6}" type="doc">
      <dgm:prSet loTypeId="urn:microsoft.com/office/officeart/2005/8/layout/radial1" loCatId="relationship" qsTypeId="urn:microsoft.com/office/officeart/2005/8/quickstyle/simple1" qsCatId="simple" csTypeId="urn:microsoft.com/office/officeart/2005/8/colors/accent1_2" csCatId="accent1"/>
      <dgm:spPr/>
    </dgm:pt>
    <dgm:pt modelId="{DF9E0E23-F870-40F9-8B6F-6952025B934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rgbClr val="000080"/>
              </a:solidFill>
              <a:effectLst/>
              <a:cs typeface="Arial" pitchFamily="34" charset="0"/>
            </a:rPr>
            <a:t>مصادر المشكلات الصفية</a:t>
          </a:r>
          <a:endParaRPr kumimoji="0" lang="en-US" b="1" i="0" u="none" strike="noStrike" cap="none" normalizeH="0" baseline="0" smtClean="0">
            <a:ln>
              <a:noFill/>
            </a:ln>
            <a:solidFill>
              <a:schemeClr val="tx1"/>
            </a:solidFill>
            <a:effectLst/>
            <a:cs typeface="Arial" pitchFamily="34" charset="0"/>
          </a:endParaRPr>
        </a:p>
      </dgm:t>
    </dgm:pt>
    <dgm:pt modelId="{906FEAF3-2203-477A-8B19-E9923DF38F52}" type="parTrans" cxnId="{45187342-6F14-4273-9FB3-7219295EDA35}">
      <dgm:prSet/>
      <dgm:spPr/>
    </dgm:pt>
    <dgm:pt modelId="{D7D4138F-173D-4F32-A3F2-B2B2380C52DA}" type="sibTrans" cxnId="{45187342-6F14-4273-9FB3-7219295EDA35}">
      <dgm:prSet/>
      <dgm:spPr/>
    </dgm:pt>
    <dgm:pt modelId="{EDDB75B4-A81D-4821-877E-5E46DAC9025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rgbClr val="000080"/>
              </a:solidFill>
              <a:effectLst/>
              <a:cs typeface="Arial" pitchFamily="34" charset="0"/>
            </a:rPr>
            <a:t>المعلم</a:t>
          </a:r>
          <a:endParaRPr kumimoji="0" lang="en-US" b="1" i="0" u="none" strike="noStrike" cap="none" normalizeH="0" baseline="0" smtClean="0">
            <a:ln>
              <a:noFill/>
            </a:ln>
            <a:solidFill>
              <a:schemeClr val="tx1"/>
            </a:solidFill>
            <a:effectLst/>
            <a:cs typeface="Arial" pitchFamily="34" charset="0"/>
          </a:endParaRPr>
        </a:p>
      </dgm:t>
    </dgm:pt>
    <dgm:pt modelId="{55718C7A-877A-436F-AE7E-2CD98D5F8957}" type="parTrans" cxnId="{BA27E106-B6F8-4902-958A-8D4705905565}">
      <dgm:prSet/>
      <dgm:spPr/>
      <dgm:t>
        <a:bodyPr/>
        <a:lstStyle/>
        <a:p>
          <a:pPr rtl="1"/>
          <a:endParaRPr lang="ar-IQ"/>
        </a:p>
      </dgm:t>
    </dgm:pt>
    <dgm:pt modelId="{DF7D9777-5026-4E3C-A697-2F177C547413}" type="sibTrans" cxnId="{BA27E106-B6F8-4902-958A-8D4705905565}">
      <dgm:prSet/>
      <dgm:spPr/>
    </dgm:pt>
    <dgm:pt modelId="{92790806-74D3-4174-B182-24757286022D}">
      <dgm:prSet/>
      <dgm:spPr/>
      <dgm:t>
        <a:bodyPr/>
        <a:lstStyle/>
        <a:p>
          <a:pPr marL="457200" marR="0" lvl="1"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smtClean="0">
            <a:ln>
              <a:noFill/>
            </a:ln>
            <a:solidFill>
              <a:schemeClr val="tx1"/>
            </a:solidFill>
            <a:effectLst/>
            <a:cs typeface="Arial" pitchFamily="34" charset="0"/>
          </a:endParaRPr>
        </a:p>
        <a:p>
          <a:pPr marL="457200" marR="0" lvl="1"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rgbClr val="000080"/>
              </a:solidFill>
              <a:effectLst/>
              <a:cs typeface="Arial" pitchFamily="34" charset="0"/>
            </a:rPr>
            <a:t>البيئة</a:t>
          </a:r>
          <a:endParaRPr kumimoji="0" lang="en-US" b="1" i="0" u="none" strike="noStrike" cap="none" normalizeH="0" baseline="0" smtClean="0">
            <a:ln>
              <a:noFill/>
            </a:ln>
            <a:solidFill>
              <a:srgbClr val="000080"/>
            </a:solidFill>
            <a:effectLst/>
            <a:cs typeface="Arial" pitchFamily="34" charset="0"/>
          </a:endParaRPr>
        </a:p>
        <a:p>
          <a:pPr marL="457200" marR="0" lvl="1"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rgbClr val="000080"/>
              </a:solidFill>
              <a:effectLst/>
              <a:cs typeface="Arial" pitchFamily="34" charset="0"/>
            </a:rPr>
            <a:t>المادية</a:t>
          </a:r>
          <a:endParaRPr kumimoji="0" lang="en-US" b="1" i="0" u="none" strike="noStrike" cap="none" normalizeH="0" baseline="0" smtClean="0">
            <a:ln>
              <a:noFill/>
            </a:ln>
            <a:solidFill>
              <a:srgbClr val="000080"/>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smtClean="0">
            <a:ln>
              <a:noFill/>
            </a:ln>
            <a:solidFill>
              <a:schemeClr val="tx1"/>
            </a:solidFill>
            <a:effectLst/>
            <a:latin typeface="Arial" pitchFamily="34" charset="0"/>
            <a:cs typeface="Arial" pitchFamily="34" charset="0"/>
          </a:endParaRPr>
        </a:p>
      </dgm:t>
    </dgm:pt>
    <dgm:pt modelId="{2F45D47E-3B06-4D1E-81C7-8FB076781B21}" type="parTrans" cxnId="{5D416821-3649-418D-A0DA-38E866F03662}">
      <dgm:prSet/>
      <dgm:spPr/>
      <dgm:t>
        <a:bodyPr/>
        <a:lstStyle/>
        <a:p>
          <a:pPr rtl="1"/>
          <a:endParaRPr lang="ar-IQ"/>
        </a:p>
      </dgm:t>
    </dgm:pt>
    <dgm:pt modelId="{627C8A10-76A6-40B4-9226-29134ED0AE0C}" type="sibTrans" cxnId="{5D416821-3649-418D-A0DA-38E866F03662}">
      <dgm:prSet/>
      <dgm:spPr/>
    </dgm:pt>
    <dgm:pt modelId="{70C0DC73-0A02-42FD-BC36-CE05DF271DD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smtClean="0">
            <a:ln>
              <a:noFill/>
            </a:ln>
            <a:solidFill>
              <a:srgbClr val="000080"/>
            </a:solidFill>
            <a:effectLst/>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rgbClr val="000080"/>
              </a:solidFill>
              <a:effectLst/>
              <a:cs typeface="Arial" pitchFamily="34" charset="0"/>
            </a:rPr>
            <a:t>الانفعال</a:t>
          </a:r>
          <a:endParaRPr kumimoji="0" lang="en-US" b="1" i="0" u="none" strike="noStrike" cap="none" normalizeH="0" baseline="0" smtClean="0">
            <a:ln>
              <a:noFill/>
            </a:ln>
            <a:solidFill>
              <a:schemeClr val="tx1"/>
            </a:solidFill>
            <a:effectLst/>
            <a:cs typeface="Arial" pitchFamily="34" charset="0"/>
          </a:endParaRPr>
        </a:p>
      </dgm:t>
    </dgm:pt>
    <dgm:pt modelId="{99F2DB77-C2FA-4149-ABE7-DBC02DD5DD22}" type="parTrans" cxnId="{0B12C4CE-B550-427F-94F4-D6A732CFDE11}">
      <dgm:prSet/>
      <dgm:spPr/>
      <dgm:t>
        <a:bodyPr/>
        <a:lstStyle/>
        <a:p>
          <a:pPr rtl="1"/>
          <a:endParaRPr lang="ar-IQ"/>
        </a:p>
      </dgm:t>
    </dgm:pt>
    <dgm:pt modelId="{EC4D5FC6-6588-4071-95FA-6EFDF0886759}" type="sibTrans" cxnId="{0B12C4CE-B550-427F-94F4-D6A732CFDE11}">
      <dgm:prSet/>
      <dgm:spPr/>
    </dgm:pt>
    <dgm:pt modelId="{0E5810D9-0685-42DC-93F2-426F3C7EC46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rgbClr val="000080"/>
              </a:solidFill>
              <a:effectLst/>
              <a:cs typeface="Arial" pitchFamily="34" charset="0"/>
            </a:rPr>
            <a:t>المجتمع</a:t>
          </a:r>
          <a:endParaRPr kumimoji="0" lang="en-US" b="1" i="0" u="none" strike="noStrike" cap="none" normalizeH="0" baseline="0" smtClean="0">
            <a:ln>
              <a:noFill/>
            </a:ln>
            <a:solidFill>
              <a:schemeClr val="tx1"/>
            </a:solidFill>
            <a:effectLst/>
            <a:cs typeface="Arial" pitchFamily="34" charset="0"/>
          </a:endParaRPr>
        </a:p>
      </dgm:t>
    </dgm:pt>
    <dgm:pt modelId="{99D7252B-1193-45D9-8CA5-4B0B994C813F}" type="parTrans" cxnId="{2C350733-2938-42F9-BCC4-E7B778F2CB13}">
      <dgm:prSet/>
      <dgm:spPr/>
      <dgm:t>
        <a:bodyPr/>
        <a:lstStyle/>
        <a:p>
          <a:pPr rtl="1"/>
          <a:endParaRPr lang="ar-IQ"/>
        </a:p>
      </dgm:t>
    </dgm:pt>
    <dgm:pt modelId="{3418AA2F-7AB7-4A69-A1BA-F5217814FD53}" type="sibTrans" cxnId="{2C350733-2938-42F9-BCC4-E7B778F2CB13}">
      <dgm:prSet/>
      <dgm:spPr/>
    </dgm:pt>
    <dgm:pt modelId="{03E4BAD6-8A42-4485-8506-2E7D94AAD46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smtClean="0">
            <a:ln>
              <a:noFill/>
            </a:ln>
            <a:solidFill>
              <a:srgbClr val="000080"/>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rgbClr val="000080"/>
              </a:solidFill>
              <a:effectLst/>
              <a:cs typeface="Arial" pitchFamily="34" charset="0"/>
            </a:rPr>
            <a:t>المتعلم</a:t>
          </a:r>
          <a:endParaRPr kumimoji="0" lang="en-US" b="1" i="0" u="none" strike="noStrike" cap="none" normalizeH="0" baseline="0" smtClean="0">
            <a:ln>
              <a:noFill/>
            </a:ln>
            <a:solidFill>
              <a:schemeClr val="tx1"/>
            </a:solidFill>
            <a:effectLst/>
            <a:cs typeface="Arial" pitchFamily="34" charset="0"/>
          </a:endParaRPr>
        </a:p>
      </dgm:t>
    </dgm:pt>
    <dgm:pt modelId="{E13DD1BA-4AA6-4D68-8F14-FB1864A6D468}" type="parTrans" cxnId="{85F181C1-C091-4CDC-82F7-020A77C6CF33}">
      <dgm:prSet/>
      <dgm:spPr/>
      <dgm:t>
        <a:bodyPr/>
        <a:lstStyle/>
        <a:p>
          <a:pPr rtl="1"/>
          <a:endParaRPr lang="ar-IQ"/>
        </a:p>
      </dgm:t>
    </dgm:pt>
    <dgm:pt modelId="{4F268CF6-BFD4-456A-82FB-00585E87EFA4}" type="sibTrans" cxnId="{85F181C1-C091-4CDC-82F7-020A77C6CF33}">
      <dgm:prSet/>
      <dgm:spPr/>
    </dgm:pt>
    <dgm:pt modelId="{5DCFAD99-8C08-49AF-8B53-128FD158498F}" type="pres">
      <dgm:prSet presAssocID="{068B90BD-CB9E-4802-855E-79B00BFB54D6}" presName="cycle" presStyleCnt="0">
        <dgm:presLayoutVars>
          <dgm:chMax val="1"/>
          <dgm:dir/>
          <dgm:animLvl val="ctr"/>
          <dgm:resizeHandles val="exact"/>
        </dgm:presLayoutVars>
      </dgm:prSet>
      <dgm:spPr/>
    </dgm:pt>
    <dgm:pt modelId="{7D338FD5-1896-4839-849C-79BD0F1B2A99}" type="pres">
      <dgm:prSet presAssocID="{DF9E0E23-F870-40F9-8B6F-6952025B934D}" presName="centerShape" presStyleLbl="node0" presStyleIdx="0" presStyleCnt="1"/>
      <dgm:spPr/>
      <dgm:t>
        <a:bodyPr/>
        <a:lstStyle/>
        <a:p>
          <a:pPr rtl="1"/>
          <a:endParaRPr lang="ar-IQ"/>
        </a:p>
      </dgm:t>
    </dgm:pt>
    <dgm:pt modelId="{0C7928A9-B1D8-4CE8-AD71-BB33B09A9848}" type="pres">
      <dgm:prSet presAssocID="{55718C7A-877A-436F-AE7E-2CD98D5F8957}" presName="Name9" presStyleLbl="parChTrans1D2" presStyleIdx="0" presStyleCnt="5"/>
      <dgm:spPr/>
      <dgm:t>
        <a:bodyPr/>
        <a:lstStyle/>
        <a:p>
          <a:pPr rtl="1"/>
          <a:endParaRPr lang="ar-IQ"/>
        </a:p>
      </dgm:t>
    </dgm:pt>
    <dgm:pt modelId="{E24E5A0C-C170-4FB4-94BF-60C38D835ACB}" type="pres">
      <dgm:prSet presAssocID="{55718C7A-877A-436F-AE7E-2CD98D5F8957}" presName="connTx" presStyleLbl="parChTrans1D2" presStyleIdx="0" presStyleCnt="5"/>
      <dgm:spPr/>
      <dgm:t>
        <a:bodyPr/>
        <a:lstStyle/>
        <a:p>
          <a:pPr rtl="1"/>
          <a:endParaRPr lang="ar-IQ"/>
        </a:p>
      </dgm:t>
    </dgm:pt>
    <dgm:pt modelId="{E0D01EEF-71C3-42E8-B27A-659292A7F9CB}" type="pres">
      <dgm:prSet presAssocID="{EDDB75B4-A81D-4821-877E-5E46DAC9025A}" presName="node" presStyleLbl="node1" presStyleIdx="0" presStyleCnt="5">
        <dgm:presLayoutVars>
          <dgm:bulletEnabled val="1"/>
        </dgm:presLayoutVars>
      </dgm:prSet>
      <dgm:spPr/>
      <dgm:t>
        <a:bodyPr/>
        <a:lstStyle/>
        <a:p>
          <a:pPr rtl="1"/>
          <a:endParaRPr lang="ar-IQ"/>
        </a:p>
      </dgm:t>
    </dgm:pt>
    <dgm:pt modelId="{D901B3AD-1B70-4E74-8885-D1F98DE7023D}" type="pres">
      <dgm:prSet presAssocID="{2F45D47E-3B06-4D1E-81C7-8FB076781B21}" presName="Name9" presStyleLbl="parChTrans1D2" presStyleIdx="1" presStyleCnt="5"/>
      <dgm:spPr/>
      <dgm:t>
        <a:bodyPr/>
        <a:lstStyle/>
        <a:p>
          <a:pPr rtl="1"/>
          <a:endParaRPr lang="ar-IQ"/>
        </a:p>
      </dgm:t>
    </dgm:pt>
    <dgm:pt modelId="{8247CF73-00C0-406A-9356-8FE7525E2DBA}" type="pres">
      <dgm:prSet presAssocID="{2F45D47E-3B06-4D1E-81C7-8FB076781B21}" presName="connTx" presStyleLbl="parChTrans1D2" presStyleIdx="1" presStyleCnt="5"/>
      <dgm:spPr/>
      <dgm:t>
        <a:bodyPr/>
        <a:lstStyle/>
        <a:p>
          <a:pPr rtl="1"/>
          <a:endParaRPr lang="ar-IQ"/>
        </a:p>
      </dgm:t>
    </dgm:pt>
    <dgm:pt modelId="{92AD92CA-E366-4229-8C5E-DDEBBF04B21D}" type="pres">
      <dgm:prSet presAssocID="{92790806-74D3-4174-B182-24757286022D}" presName="node" presStyleLbl="node1" presStyleIdx="1" presStyleCnt="5">
        <dgm:presLayoutVars>
          <dgm:bulletEnabled val="1"/>
        </dgm:presLayoutVars>
      </dgm:prSet>
      <dgm:spPr/>
      <dgm:t>
        <a:bodyPr/>
        <a:lstStyle/>
        <a:p>
          <a:pPr rtl="1"/>
          <a:endParaRPr lang="ar-IQ"/>
        </a:p>
      </dgm:t>
    </dgm:pt>
    <dgm:pt modelId="{C0A05A00-842A-4D70-BB8C-F9821C7AA28B}" type="pres">
      <dgm:prSet presAssocID="{99F2DB77-C2FA-4149-ABE7-DBC02DD5DD22}" presName="Name9" presStyleLbl="parChTrans1D2" presStyleIdx="2" presStyleCnt="5"/>
      <dgm:spPr/>
      <dgm:t>
        <a:bodyPr/>
        <a:lstStyle/>
        <a:p>
          <a:pPr rtl="1"/>
          <a:endParaRPr lang="ar-IQ"/>
        </a:p>
      </dgm:t>
    </dgm:pt>
    <dgm:pt modelId="{F14E0EBC-FB91-4F60-8ECC-79BD8846273C}" type="pres">
      <dgm:prSet presAssocID="{99F2DB77-C2FA-4149-ABE7-DBC02DD5DD22}" presName="connTx" presStyleLbl="parChTrans1D2" presStyleIdx="2" presStyleCnt="5"/>
      <dgm:spPr/>
      <dgm:t>
        <a:bodyPr/>
        <a:lstStyle/>
        <a:p>
          <a:pPr rtl="1"/>
          <a:endParaRPr lang="ar-IQ"/>
        </a:p>
      </dgm:t>
    </dgm:pt>
    <dgm:pt modelId="{794903EB-3C15-439F-94B9-0224DCB3AEEE}" type="pres">
      <dgm:prSet presAssocID="{70C0DC73-0A02-42FD-BC36-CE05DF271DDD}" presName="node" presStyleLbl="node1" presStyleIdx="2" presStyleCnt="5">
        <dgm:presLayoutVars>
          <dgm:bulletEnabled val="1"/>
        </dgm:presLayoutVars>
      </dgm:prSet>
      <dgm:spPr/>
      <dgm:t>
        <a:bodyPr/>
        <a:lstStyle/>
        <a:p>
          <a:pPr rtl="1"/>
          <a:endParaRPr lang="ar-IQ"/>
        </a:p>
      </dgm:t>
    </dgm:pt>
    <dgm:pt modelId="{2B3E16C4-7DBA-4526-93A9-494F886AB7FE}" type="pres">
      <dgm:prSet presAssocID="{99D7252B-1193-45D9-8CA5-4B0B994C813F}" presName="Name9" presStyleLbl="parChTrans1D2" presStyleIdx="3" presStyleCnt="5"/>
      <dgm:spPr/>
      <dgm:t>
        <a:bodyPr/>
        <a:lstStyle/>
        <a:p>
          <a:pPr rtl="1"/>
          <a:endParaRPr lang="ar-IQ"/>
        </a:p>
      </dgm:t>
    </dgm:pt>
    <dgm:pt modelId="{BC4981C7-DAE8-4985-9B0D-5A736869D91A}" type="pres">
      <dgm:prSet presAssocID="{99D7252B-1193-45D9-8CA5-4B0B994C813F}" presName="connTx" presStyleLbl="parChTrans1D2" presStyleIdx="3" presStyleCnt="5"/>
      <dgm:spPr/>
      <dgm:t>
        <a:bodyPr/>
        <a:lstStyle/>
        <a:p>
          <a:pPr rtl="1"/>
          <a:endParaRPr lang="ar-IQ"/>
        </a:p>
      </dgm:t>
    </dgm:pt>
    <dgm:pt modelId="{01E16CF5-2456-42B5-B993-EE889E6372BE}" type="pres">
      <dgm:prSet presAssocID="{0E5810D9-0685-42DC-93F2-426F3C7EC46F}" presName="node" presStyleLbl="node1" presStyleIdx="3" presStyleCnt="5">
        <dgm:presLayoutVars>
          <dgm:bulletEnabled val="1"/>
        </dgm:presLayoutVars>
      </dgm:prSet>
      <dgm:spPr/>
      <dgm:t>
        <a:bodyPr/>
        <a:lstStyle/>
        <a:p>
          <a:pPr rtl="1"/>
          <a:endParaRPr lang="ar-IQ"/>
        </a:p>
      </dgm:t>
    </dgm:pt>
    <dgm:pt modelId="{31EF8743-4E2E-4A5E-A844-72FA175CDCD0}" type="pres">
      <dgm:prSet presAssocID="{E13DD1BA-4AA6-4D68-8F14-FB1864A6D468}" presName="Name9" presStyleLbl="parChTrans1D2" presStyleIdx="4" presStyleCnt="5"/>
      <dgm:spPr/>
      <dgm:t>
        <a:bodyPr/>
        <a:lstStyle/>
        <a:p>
          <a:pPr rtl="1"/>
          <a:endParaRPr lang="ar-IQ"/>
        </a:p>
      </dgm:t>
    </dgm:pt>
    <dgm:pt modelId="{6D3608F3-4DD0-43BA-AF18-DEBAE80B931B}" type="pres">
      <dgm:prSet presAssocID="{E13DD1BA-4AA6-4D68-8F14-FB1864A6D468}" presName="connTx" presStyleLbl="parChTrans1D2" presStyleIdx="4" presStyleCnt="5"/>
      <dgm:spPr/>
      <dgm:t>
        <a:bodyPr/>
        <a:lstStyle/>
        <a:p>
          <a:pPr rtl="1"/>
          <a:endParaRPr lang="ar-IQ"/>
        </a:p>
      </dgm:t>
    </dgm:pt>
    <dgm:pt modelId="{50318C94-32DD-41FA-867A-D28A58AA555D}" type="pres">
      <dgm:prSet presAssocID="{03E4BAD6-8A42-4485-8506-2E7D94AAD46F}" presName="node" presStyleLbl="node1" presStyleIdx="4" presStyleCnt="5">
        <dgm:presLayoutVars>
          <dgm:bulletEnabled val="1"/>
        </dgm:presLayoutVars>
      </dgm:prSet>
      <dgm:spPr/>
      <dgm:t>
        <a:bodyPr/>
        <a:lstStyle/>
        <a:p>
          <a:pPr rtl="1"/>
          <a:endParaRPr lang="ar-IQ"/>
        </a:p>
      </dgm:t>
    </dgm:pt>
  </dgm:ptLst>
  <dgm:cxnLst>
    <dgm:cxn modelId="{DC7963B8-0F93-483D-A96E-FF54CAF2A4AD}" type="presOf" srcId="{068B90BD-CB9E-4802-855E-79B00BFB54D6}" destId="{5DCFAD99-8C08-49AF-8B53-128FD158498F}" srcOrd="0" destOrd="0" presId="urn:microsoft.com/office/officeart/2005/8/layout/radial1"/>
    <dgm:cxn modelId="{1DC35F73-6224-457D-B4D2-09B15DCDDD37}" type="presOf" srcId="{99F2DB77-C2FA-4149-ABE7-DBC02DD5DD22}" destId="{C0A05A00-842A-4D70-BB8C-F9821C7AA28B}" srcOrd="0" destOrd="0" presId="urn:microsoft.com/office/officeart/2005/8/layout/radial1"/>
    <dgm:cxn modelId="{B6C36970-F8D3-4E7F-BBBE-D8F2A3C8F42A}" type="presOf" srcId="{70C0DC73-0A02-42FD-BC36-CE05DF271DDD}" destId="{794903EB-3C15-439F-94B9-0224DCB3AEEE}" srcOrd="0" destOrd="0" presId="urn:microsoft.com/office/officeart/2005/8/layout/radial1"/>
    <dgm:cxn modelId="{E3CC8C22-0E59-421D-9C84-9B04DC2A9A68}" type="presOf" srcId="{92790806-74D3-4174-B182-24757286022D}" destId="{92AD92CA-E366-4229-8C5E-DDEBBF04B21D}" srcOrd="0" destOrd="0" presId="urn:microsoft.com/office/officeart/2005/8/layout/radial1"/>
    <dgm:cxn modelId="{85F181C1-C091-4CDC-82F7-020A77C6CF33}" srcId="{DF9E0E23-F870-40F9-8B6F-6952025B934D}" destId="{03E4BAD6-8A42-4485-8506-2E7D94AAD46F}" srcOrd="4" destOrd="0" parTransId="{E13DD1BA-4AA6-4D68-8F14-FB1864A6D468}" sibTransId="{4F268CF6-BFD4-456A-82FB-00585E87EFA4}"/>
    <dgm:cxn modelId="{9ADBF92E-B27C-4C9D-B457-B0DCF736C50B}" type="presOf" srcId="{99D7252B-1193-45D9-8CA5-4B0B994C813F}" destId="{BC4981C7-DAE8-4985-9B0D-5A736869D91A}" srcOrd="1" destOrd="0" presId="urn:microsoft.com/office/officeart/2005/8/layout/radial1"/>
    <dgm:cxn modelId="{41F72B3A-BEEC-4F65-AFCE-E87EA43AFF4C}" type="presOf" srcId="{55718C7A-877A-436F-AE7E-2CD98D5F8957}" destId="{0C7928A9-B1D8-4CE8-AD71-BB33B09A9848}" srcOrd="0" destOrd="0" presId="urn:microsoft.com/office/officeart/2005/8/layout/radial1"/>
    <dgm:cxn modelId="{0C0F0A9A-316F-4111-B94D-F7C0B1ED5876}" type="presOf" srcId="{2F45D47E-3B06-4D1E-81C7-8FB076781B21}" destId="{D901B3AD-1B70-4E74-8885-D1F98DE7023D}" srcOrd="0" destOrd="0" presId="urn:microsoft.com/office/officeart/2005/8/layout/radial1"/>
    <dgm:cxn modelId="{0B12C4CE-B550-427F-94F4-D6A732CFDE11}" srcId="{DF9E0E23-F870-40F9-8B6F-6952025B934D}" destId="{70C0DC73-0A02-42FD-BC36-CE05DF271DDD}" srcOrd="2" destOrd="0" parTransId="{99F2DB77-C2FA-4149-ABE7-DBC02DD5DD22}" sibTransId="{EC4D5FC6-6588-4071-95FA-6EFDF0886759}"/>
    <dgm:cxn modelId="{987454CB-F7F5-4CA6-B010-C4DEDC28720F}" type="presOf" srcId="{99F2DB77-C2FA-4149-ABE7-DBC02DD5DD22}" destId="{F14E0EBC-FB91-4F60-8ECC-79BD8846273C}" srcOrd="1" destOrd="0" presId="urn:microsoft.com/office/officeart/2005/8/layout/radial1"/>
    <dgm:cxn modelId="{68075703-1D4E-4362-B369-F37C02991F58}" type="presOf" srcId="{E13DD1BA-4AA6-4D68-8F14-FB1864A6D468}" destId="{31EF8743-4E2E-4A5E-A844-72FA175CDCD0}" srcOrd="0" destOrd="0" presId="urn:microsoft.com/office/officeart/2005/8/layout/radial1"/>
    <dgm:cxn modelId="{174BB8E0-79B7-4E7F-9F8E-D55218ACF89B}" type="presOf" srcId="{55718C7A-877A-436F-AE7E-2CD98D5F8957}" destId="{E24E5A0C-C170-4FB4-94BF-60C38D835ACB}" srcOrd="1" destOrd="0" presId="urn:microsoft.com/office/officeart/2005/8/layout/radial1"/>
    <dgm:cxn modelId="{0C6E17BE-E456-4A57-82F6-DA71B28539F2}" type="presOf" srcId="{2F45D47E-3B06-4D1E-81C7-8FB076781B21}" destId="{8247CF73-00C0-406A-9356-8FE7525E2DBA}" srcOrd="1" destOrd="0" presId="urn:microsoft.com/office/officeart/2005/8/layout/radial1"/>
    <dgm:cxn modelId="{D6183CA5-83A4-4D21-877A-702831BF4FE6}" type="presOf" srcId="{99D7252B-1193-45D9-8CA5-4B0B994C813F}" destId="{2B3E16C4-7DBA-4526-93A9-494F886AB7FE}" srcOrd="0" destOrd="0" presId="urn:microsoft.com/office/officeart/2005/8/layout/radial1"/>
    <dgm:cxn modelId="{2E5F1B3F-DB3D-4388-BBE8-FED87147257B}" type="presOf" srcId="{03E4BAD6-8A42-4485-8506-2E7D94AAD46F}" destId="{50318C94-32DD-41FA-867A-D28A58AA555D}" srcOrd="0" destOrd="0" presId="urn:microsoft.com/office/officeart/2005/8/layout/radial1"/>
    <dgm:cxn modelId="{45187342-6F14-4273-9FB3-7219295EDA35}" srcId="{068B90BD-CB9E-4802-855E-79B00BFB54D6}" destId="{DF9E0E23-F870-40F9-8B6F-6952025B934D}" srcOrd="0" destOrd="0" parTransId="{906FEAF3-2203-477A-8B19-E9923DF38F52}" sibTransId="{D7D4138F-173D-4F32-A3F2-B2B2380C52DA}"/>
    <dgm:cxn modelId="{2C350733-2938-42F9-BCC4-E7B778F2CB13}" srcId="{DF9E0E23-F870-40F9-8B6F-6952025B934D}" destId="{0E5810D9-0685-42DC-93F2-426F3C7EC46F}" srcOrd="3" destOrd="0" parTransId="{99D7252B-1193-45D9-8CA5-4B0B994C813F}" sibTransId="{3418AA2F-7AB7-4A69-A1BA-F5217814FD53}"/>
    <dgm:cxn modelId="{5D416821-3649-418D-A0DA-38E866F03662}" srcId="{DF9E0E23-F870-40F9-8B6F-6952025B934D}" destId="{92790806-74D3-4174-B182-24757286022D}" srcOrd="1" destOrd="0" parTransId="{2F45D47E-3B06-4D1E-81C7-8FB076781B21}" sibTransId="{627C8A10-76A6-40B4-9226-29134ED0AE0C}"/>
    <dgm:cxn modelId="{A9BE3048-3E43-4C8C-A6BA-BCF510764B3A}" type="presOf" srcId="{0E5810D9-0685-42DC-93F2-426F3C7EC46F}" destId="{01E16CF5-2456-42B5-B993-EE889E6372BE}" srcOrd="0" destOrd="0" presId="urn:microsoft.com/office/officeart/2005/8/layout/radial1"/>
    <dgm:cxn modelId="{BA27E106-B6F8-4902-958A-8D4705905565}" srcId="{DF9E0E23-F870-40F9-8B6F-6952025B934D}" destId="{EDDB75B4-A81D-4821-877E-5E46DAC9025A}" srcOrd="0" destOrd="0" parTransId="{55718C7A-877A-436F-AE7E-2CD98D5F8957}" sibTransId="{DF7D9777-5026-4E3C-A697-2F177C547413}"/>
    <dgm:cxn modelId="{6249DF6D-906A-4B3D-8E4B-C15883A1EA1F}" type="presOf" srcId="{E13DD1BA-4AA6-4D68-8F14-FB1864A6D468}" destId="{6D3608F3-4DD0-43BA-AF18-DEBAE80B931B}" srcOrd="1" destOrd="0" presId="urn:microsoft.com/office/officeart/2005/8/layout/radial1"/>
    <dgm:cxn modelId="{D1167685-FCD7-4FDB-9040-733EC9168BED}" type="presOf" srcId="{DF9E0E23-F870-40F9-8B6F-6952025B934D}" destId="{7D338FD5-1896-4839-849C-79BD0F1B2A99}" srcOrd="0" destOrd="0" presId="urn:microsoft.com/office/officeart/2005/8/layout/radial1"/>
    <dgm:cxn modelId="{A767F472-FC3A-4AD0-A94F-DD132FFACF99}" type="presOf" srcId="{EDDB75B4-A81D-4821-877E-5E46DAC9025A}" destId="{E0D01EEF-71C3-42E8-B27A-659292A7F9CB}" srcOrd="0" destOrd="0" presId="urn:microsoft.com/office/officeart/2005/8/layout/radial1"/>
    <dgm:cxn modelId="{49E06A5A-F555-41B4-9693-3D37EE760CF6}" type="presParOf" srcId="{5DCFAD99-8C08-49AF-8B53-128FD158498F}" destId="{7D338FD5-1896-4839-849C-79BD0F1B2A99}" srcOrd="0" destOrd="0" presId="urn:microsoft.com/office/officeart/2005/8/layout/radial1"/>
    <dgm:cxn modelId="{D9DDEBCE-97D1-4FAE-AE8C-61BB681173B0}" type="presParOf" srcId="{5DCFAD99-8C08-49AF-8B53-128FD158498F}" destId="{0C7928A9-B1D8-4CE8-AD71-BB33B09A9848}" srcOrd="1" destOrd="0" presId="urn:microsoft.com/office/officeart/2005/8/layout/radial1"/>
    <dgm:cxn modelId="{2EA0EA33-BD65-48F7-88F0-28A8CC69AA11}" type="presParOf" srcId="{0C7928A9-B1D8-4CE8-AD71-BB33B09A9848}" destId="{E24E5A0C-C170-4FB4-94BF-60C38D835ACB}" srcOrd="0" destOrd="0" presId="urn:microsoft.com/office/officeart/2005/8/layout/radial1"/>
    <dgm:cxn modelId="{74D7E060-B2E4-4439-B2A9-F6E1C36C8C04}" type="presParOf" srcId="{5DCFAD99-8C08-49AF-8B53-128FD158498F}" destId="{E0D01EEF-71C3-42E8-B27A-659292A7F9CB}" srcOrd="2" destOrd="0" presId="urn:microsoft.com/office/officeart/2005/8/layout/radial1"/>
    <dgm:cxn modelId="{E7649C1B-8450-4080-A23C-BE5E0CFB6234}" type="presParOf" srcId="{5DCFAD99-8C08-49AF-8B53-128FD158498F}" destId="{D901B3AD-1B70-4E74-8885-D1F98DE7023D}" srcOrd="3" destOrd="0" presId="urn:microsoft.com/office/officeart/2005/8/layout/radial1"/>
    <dgm:cxn modelId="{52811EB6-7FCE-4C9F-B2CF-D2555B280E88}" type="presParOf" srcId="{D901B3AD-1B70-4E74-8885-D1F98DE7023D}" destId="{8247CF73-00C0-406A-9356-8FE7525E2DBA}" srcOrd="0" destOrd="0" presId="urn:microsoft.com/office/officeart/2005/8/layout/radial1"/>
    <dgm:cxn modelId="{949A5595-EDCB-4006-95B0-E24C5C1A067C}" type="presParOf" srcId="{5DCFAD99-8C08-49AF-8B53-128FD158498F}" destId="{92AD92CA-E366-4229-8C5E-DDEBBF04B21D}" srcOrd="4" destOrd="0" presId="urn:microsoft.com/office/officeart/2005/8/layout/radial1"/>
    <dgm:cxn modelId="{23B8FD35-9420-45F0-BEFE-0D647D72E368}" type="presParOf" srcId="{5DCFAD99-8C08-49AF-8B53-128FD158498F}" destId="{C0A05A00-842A-4D70-BB8C-F9821C7AA28B}" srcOrd="5" destOrd="0" presId="urn:microsoft.com/office/officeart/2005/8/layout/radial1"/>
    <dgm:cxn modelId="{CA9C92EF-D950-4CB0-9898-3577593A9219}" type="presParOf" srcId="{C0A05A00-842A-4D70-BB8C-F9821C7AA28B}" destId="{F14E0EBC-FB91-4F60-8ECC-79BD8846273C}" srcOrd="0" destOrd="0" presId="urn:microsoft.com/office/officeart/2005/8/layout/radial1"/>
    <dgm:cxn modelId="{BE7B3C13-8922-47FC-8A8D-83A9E12AD610}" type="presParOf" srcId="{5DCFAD99-8C08-49AF-8B53-128FD158498F}" destId="{794903EB-3C15-439F-94B9-0224DCB3AEEE}" srcOrd="6" destOrd="0" presId="urn:microsoft.com/office/officeart/2005/8/layout/radial1"/>
    <dgm:cxn modelId="{0F31D430-2971-4367-9DD1-98001D81FEC1}" type="presParOf" srcId="{5DCFAD99-8C08-49AF-8B53-128FD158498F}" destId="{2B3E16C4-7DBA-4526-93A9-494F886AB7FE}" srcOrd="7" destOrd="0" presId="urn:microsoft.com/office/officeart/2005/8/layout/radial1"/>
    <dgm:cxn modelId="{2A541BCD-69E0-4BCD-9332-9E6CB259AF33}" type="presParOf" srcId="{2B3E16C4-7DBA-4526-93A9-494F886AB7FE}" destId="{BC4981C7-DAE8-4985-9B0D-5A736869D91A}" srcOrd="0" destOrd="0" presId="urn:microsoft.com/office/officeart/2005/8/layout/radial1"/>
    <dgm:cxn modelId="{3AB8AC23-2CA5-4C0A-95DB-AF2C16BD3B65}" type="presParOf" srcId="{5DCFAD99-8C08-49AF-8B53-128FD158498F}" destId="{01E16CF5-2456-42B5-B993-EE889E6372BE}" srcOrd="8" destOrd="0" presId="urn:microsoft.com/office/officeart/2005/8/layout/radial1"/>
    <dgm:cxn modelId="{61A22A15-EE6C-4022-B90C-835CE85DB25A}" type="presParOf" srcId="{5DCFAD99-8C08-49AF-8B53-128FD158498F}" destId="{31EF8743-4E2E-4A5E-A844-72FA175CDCD0}" srcOrd="9" destOrd="0" presId="urn:microsoft.com/office/officeart/2005/8/layout/radial1"/>
    <dgm:cxn modelId="{B495B85F-E3B9-4993-8B74-AA531D4B80C3}" type="presParOf" srcId="{31EF8743-4E2E-4A5E-A844-72FA175CDCD0}" destId="{6D3608F3-4DD0-43BA-AF18-DEBAE80B931B}" srcOrd="0" destOrd="0" presId="urn:microsoft.com/office/officeart/2005/8/layout/radial1"/>
    <dgm:cxn modelId="{005943A0-857E-460D-BE71-CBB9705228F0}" type="presParOf" srcId="{5DCFAD99-8C08-49AF-8B53-128FD158498F}" destId="{50318C94-32DD-41FA-867A-D28A58AA555D}"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B7F06-D75F-447B-AE0B-0A7A22D566A8}">
      <dsp:nvSpPr>
        <dsp:cNvPr id="0" name=""/>
        <dsp:cNvSpPr/>
      </dsp:nvSpPr>
      <dsp:spPr>
        <a:xfrm>
          <a:off x="0" y="2239"/>
          <a:ext cx="7246764" cy="1049709"/>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EG" sz="3600" kern="1200" dirty="0" smtClean="0">
              <a:cs typeface="PT Bold Heading" pitchFamily="2" charset="-78"/>
            </a:rPr>
            <a:t>النمط الفوضوي ( السائب )</a:t>
          </a:r>
          <a:endParaRPr lang="ar-EG" sz="3600" kern="1200" dirty="0">
            <a:cs typeface="PT Bold Heading" pitchFamily="2" charset="-78"/>
          </a:endParaRPr>
        </a:p>
      </dsp:txBody>
      <dsp:txXfrm>
        <a:off x="51243" y="53482"/>
        <a:ext cx="7144278" cy="947223"/>
      </dsp:txXfrm>
    </dsp:sp>
    <dsp:sp modelId="{C2F8E1E9-1998-4342-B98C-9D892B005DA7}">
      <dsp:nvSpPr>
        <dsp:cNvPr id="0" name=""/>
        <dsp:cNvSpPr/>
      </dsp:nvSpPr>
      <dsp:spPr>
        <a:xfrm>
          <a:off x="0" y="1060920"/>
          <a:ext cx="7246764" cy="1049709"/>
        </a:xfrm>
        <a:prstGeom prst="roundRect">
          <a:avLst/>
        </a:prstGeom>
        <a:gradFill rotWithShape="0">
          <a:gsLst>
            <a:gs pos="0">
              <a:schemeClr val="accent3">
                <a:hueOff val="791790"/>
                <a:satOff val="4265"/>
                <a:lumOff val="5817"/>
                <a:alphaOff val="0"/>
                <a:shade val="63000"/>
                <a:satMod val="165000"/>
              </a:schemeClr>
            </a:gs>
            <a:gs pos="30000">
              <a:schemeClr val="accent3">
                <a:hueOff val="791790"/>
                <a:satOff val="4265"/>
                <a:lumOff val="5817"/>
                <a:alphaOff val="0"/>
                <a:shade val="58000"/>
                <a:satMod val="165000"/>
              </a:schemeClr>
            </a:gs>
            <a:gs pos="75000">
              <a:schemeClr val="accent3">
                <a:hueOff val="791790"/>
                <a:satOff val="4265"/>
                <a:lumOff val="5817"/>
                <a:alphaOff val="0"/>
                <a:shade val="30000"/>
                <a:satMod val="175000"/>
              </a:schemeClr>
            </a:gs>
            <a:gs pos="100000">
              <a:schemeClr val="accent3">
                <a:hueOff val="791790"/>
                <a:satOff val="4265"/>
                <a:lumOff val="5817"/>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205740" tIns="205740" rIns="205740" bIns="205740" numCol="1" spcCol="1270" anchor="b" anchorCtr="0">
          <a:noAutofit/>
        </a:bodyPr>
        <a:lstStyle/>
        <a:p>
          <a:pPr lvl="0" algn="ctr" defTabSz="2400300" rtl="1">
            <a:lnSpc>
              <a:spcPct val="90000"/>
            </a:lnSpc>
            <a:spcBef>
              <a:spcPct val="0"/>
            </a:spcBef>
            <a:spcAft>
              <a:spcPct val="35000"/>
            </a:spcAft>
          </a:pPr>
          <a:r>
            <a:rPr lang="ar-EG" sz="5400" kern="1200" baseline="-25000" dirty="0" smtClean="0">
              <a:cs typeface="PT Bold Heading" pitchFamily="2" charset="-78"/>
            </a:rPr>
            <a:t>النمط العاطفي</a:t>
          </a:r>
          <a:endParaRPr lang="ar-EG" sz="5400" kern="1200" baseline="-25000" dirty="0">
            <a:cs typeface="PT Bold Heading" pitchFamily="2" charset="-78"/>
          </a:endParaRPr>
        </a:p>
      </dsp:txBody>
      <dsp:txXfrm>
        <a:off x="51243" y="1112163"/>
        <a:ext cx="7144278" cy="947223"/>
      </dsp:txXfrm>
    </dsp:sp>
    <dsp:sp modelId="{697B646F-00EB-4AE5-AA87-F3B181751F61}">
      <dsp:nvSpPr>
        <dsp:cNvPr id="0" name=""/>
        <dsp:cNvSpPr/>
      </dsp:nvSpPr>
      <dsp:spPr>
        <a:xfrm>
          <a:off x="0" y="2119601"/>
          <a:ext cx="7246764" cy="1049709"/>
        </a:xfrm>
        <a:prstGeom prst="roundRect">
          <a:avLst/>
        </a:prstGeom>
        <a:gradFill rotWithShape="0">
          <a:gsLst>
            <a:gs pos="0">
              <a:schemeClr val="accent3">
                <a:hueOff val="1583580"/>
                <a:satOff val="8529"/>
                <a:lumOff val="11635"/>
                <a:alphaOff val="0"/>
                <a:shade val="63000"/>
                <a:satMod val="165000"/>
              </a:schemeClr>
            </a:gs>
            <a:gs pos="30000">
              <a:schemeClr val="accent3">
                <a:hueOff val="1583580"/>
                <a:satOff val="8529"/>
                <a:lumOff val="11635"/>
                <a:alphaOff val="0"/>
                <a:shade val="58000"/>
                <a:satMod val="165000"/>
              </a:schemeClr>
            </a:gs>
            <a:gs pos="75000">
              <a:schemeClr val="accent3">
                <a:hueOff val="1583580"/>
                <a:satOff val="8529"/>
                <a:lumOff val="11635"/>
                <a:alphaOff val="0"/>
                <a:shade val="30000"/>
                <a:satMod val="175000"/>
              </a:schemeClr>
            </a:gs>
            <a:gs pos="100000">
              <a:schemeClr val="accent3">
                <a:hueOff val="1583580"/>
                <a:satOff val="8529"/>
                <a:lumOff val="11635"/>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EG" sz="3600" kern="1200" dirty="0" smtClean="0">
              <a:cs typeface="PT Bold Heading" pitchFamily="2" charset="-78"/>
            </a:rPr>
            <a:t>النمط الحازم ( الديمقراطي )</a:t>
          </a:r>
          <a:endParaRPr lang="ar-EG" sz="3600" kern="1200" dirty="0">
            <a:cs typeface="PT Bold Heading" pitchFamily="2" charset="-78"/>
          </a:endParaRPr>
        </a:p>
      </dsp:txBody>
      <dsp:txXfrm>
        <a:off x="51243" y="2170844"/>
        <a:ext cx="7144278" cy="947223"/>
      </dsp:txXfrm>
    </dsp:sp>
    <dsp:sp modelId="{BCC56CAF-C6C9-4277-A440-C4C19D2DC92F}">
      <dsp:nvSpPr>
        <dsp:cNvPr id="0" name=""/>
        <dsp:cNvSpPr/>
      </dsp:nvSpPr>
      <dsp:spPr>
        <a:xfrm>
          <a:off x="0" y="3178283"/>
          <a:ext cx="7246764" cy="1049709"/>
        </a:xfrm>
        <a:prstGeom prst="roundRect">
          <a:avLst/>
        </a:prstGeom>
        <a:gradFill rotWithShape="0">
          <a:gsLst>
            <a:gs pos="0">
              <a:schemeClr val="accent3">
                <a:hueOff val="2375370"/>
                <a:satOff val="12794"/>
                <a:lumOff val="17452"/>
                <a:alphaOff val="0"/>
                <a:shade val="63000"/>
                <a:satMod val="165000"/>
              </a:schemeClr>
            </a:gs>
            <a:gs pos="30000">
              <a:schemeClr val="accent3">
                <a:hueOff val="2375370"/>
                <a:satOff val="12794"/>
                <a:lumOff val="17452"/>
                <a:alphaOff val="0"/>
                <a:shade val="58000"/>
                <a:satMod val="165000"/>
              </a:schemeClr>
            </a:gs>
            <a:gs pos="75000">
              <a:schemeClr val="accent3">
                <a:hueOff val="2375370"/>
                <a:satOff val="12794"/>
                <a:lumOff val="17452"/>
                <a:alphaOff val="0"/>
                <a:shade val="30000"/>
                <a:satMod val="175000"/>
              </a:schemeClr>
            </a:gs>
            <a:gs pos="100000">
              <a:schemeClr val="accent3">
                <a:hueOff val="2375370"/>
                <a:satOff val="12794"/>
                <a:lumOff val="17452"/>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EG" sz="3600" kern="1200" dirty="0" smtClean="0">
              <a:cs typeface="PT Bold Heading" pitchFamily="2" charset="-78"/>
            </a:rPr>
            <a:t>النمط السلطوي ( التسلطي )</a:t>
          </a:r>
          <a:endParaRPr lang="ar-EG" sz="3600" kern="1200" dirty="0">
            <a:cs typeface="PT Bold Heading" pitchFamily="2" charset="-78"/>
          </a:endParaRPr>
        </a:p>
      </dsp:txBody>
      <dsp:txXfrm>
        <a:off x="51243" y="3229526"/>
        <a:ext cx="7144278" cy="947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330FD53-CF1A-415B-8731-E8E441F1C178}" type="datetimeFigureOut">
              <a:rPr lang="ar-IQ" smtClean="0"/>
              <a:t>18/05/1440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1300317-8567-48B7-897D-328338CA00B6}" type="slidenum">
              <a:rPr lang="ar-IQ" smtClean="0"/>
              <a:t>‹#›</a:t>
            </a:fld>
            <a:endParaRPr lang="ar-IQ"/>
          </a:p>
        </p:txBody>
      </p:sp>
    </p:spTree>
    <p:extLst>
      <p:ext uri="{BB962C8B-B14F-4D97-AF65-F5344CB8AC3E}">
        <p14:creationId xmlns:p14="http://schemas.microsoft.com/office/powerpoint/2010/main" val="2277448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D92A7E17-9A0B-4CF1-B1C9-1479B2000305}" type="slidenum">
              <a:rPr lang="ar-SA" altLang="ar-SA">
                <a:latin typeface="Arial" charset="0"/>
              </a:rPr>
              <a:pPr eaLnBrk="1" hangingPunct="1"/>
              <a:t>26</a:t>
            </a:fld>
            <a:endParaRPr lang="en-US" altLang="ar-SA">
              <a:latin typeface="Arial" charset="0"/>
            </a:endParaRPr>
          </a:p>
        </p:txBody>
      </p:sp>
      <p:sp>
        <p:nvSpPr>
          <p:cNvPr id="696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rtl="0" eaLnBrk="1" hangingPunct="1"/>
            <a:fld id="{19CF85FD-A7FC-458E-BE8D-7FD9ED6BFCEA}" type="slidenum">
              <a:rPr lang="ar-SA" altLang="ar-SA" sz="1200">
                <a:latin typeface="Arial" charset="0"/>
              </a:rPr>
              <a:pPr rtl="0" eaLnBrk="1" hangingPunct="1"/>
              <a:t>26</a:t>
            </a:fld>
            <a:endParaRPr lang="en-US" altLang="ar-SA" sz="1200">
              <a:latin typeface="Arial" charset="0"/>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p:spPr>
        <p:txBody>
          <a:bodyPr/>
          <a:lstStyle/>
          <a:p>
            <a:pPr eaLnBrk="1" hangingPunct="1"/>
            <a:endParaRPr lang="en-US" altLang="ar-SA"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B8ABB09-4A1D-463E-8065-109CC2B7EFAA}" type="datetimeFigureOut">
              <a:rPr lang="ar-SA" smtClean="0"/>
              <a:t>05/18/1440</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05/18/1440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05/18/1440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301625"/>
            <a:ext cx="7772400" cy="1462088"/>
          </a:xfrm>
        </p:spPr>
        <p:txBody>
          <a:bodyPr/>
          <a:lstStyle/>
          <a:p>
            <a:r>
              <a:rPr lang="ar-SA" smtClean="0"/>
              <a:t>انقر لتحرير نمط العنوان الرئيسي</a:t>
            </a:r>
            <a:endParaRPr lang="ar-SA"/>
          </a:p>
        </p:txBody>
      </p:sp>
      <p:sp>
        <p:nvSpPr>
          <p:cNvPr id="3" name="عنصر نائب لـ SmartArt 2"/>
          <p:cNvSpPr>
            <a:spLocks noGrp="1"/>
          </p:cNvSpPr>
          <p:nvPr>
            <p:ph type="dgm" idx="1"/>
          </p:nvPr>
        </p:nvSpPr>
        <p:spPr>
          <a:xfrm>
            <a:off x="685800" y="1981200"/>
            <a:ext cx="7772400" cy="4114800"/>
          </a:xfrm>
        </p:spPr>
        <p:txBody>
          <a:bodyPr rtlCol="1">
            <a:normAutofit/>
          </a:bodyPr>
          <a:lstStyle/>
          <a:p>
            <a:pPr lvl="0"/>
            <a:endParaRPr lang="ar-SA" noProof="0" smtClean="0"/>
          </a:p>
        </p:txBody>
      </p:sp>
      <p:sp>
        <p:nvSpPr>
          <p:cNvPr id="4" name="عنصر نائب للتاريخ 3"/>
          <p:cNvSpPr>
            <a:spLocks noGrp="1"/>
          </p:cNvSpPr>
          <p:nvPr>
            <p:ph type="dt" sz="half" idx="10"/>
          </p:nvPr>
        </p:nvSpPr>
        <p:spPr>
          <a:xfrm>
            <a:off x="685800" y="6248400"/>
            <a:ext cx="1905000" cy="457200"/>
          </a:xfrm>
        </p:spPr>
        <p:txBody>
          <a:bodyPr/>
          <a:lstStyle>
            <a:lvl1pPr>
              <a:defRPr/>
            </a:lvl1pPr>
          </a:lstStyle>
          <a:p>
            <a:pPr>
              <a:defRPr/>
            </a:pPr>
            <a:fld id="{07439500-4665-4BE1-A02D-B781C4B23AEF}" type="datetime1">
              <a:rPr lang="en-US"/>
              <a:pPr>
                <a:defRPr/>
              </a:pPr>
              <a:t>1/24/2019</a:t>
            </a:fld>
            <a:endParaRPr lang="en-US"/>
          </a:p>
        </p:txBody>
      </p:sp>
      <p:sp>
        <p:nvSpPr>
          <p:cNvPr id="5" name="عنصر نائب للتذييل 4"/>
          <p:cNvSpPr>
            <a:spLocks noGrp="1"/>
          </p:cNvSpPr>
          <p:nvPr>
            <p:ph type="ftr" sz="quarter" idx="11"/>
          </p:nvPr>
        </p:nvSpPr>
        <p:spPr>
          <a:xfrm>
            <a:off x="3124200" y="6248400"/>
            <a:ext cx="2895600" cy="457200"/>
          </a:xfrm>
        </p:spPr>
        <p:txBody>
          <a:bodyPr/>
          <a:lstStyle>
            <a:lvl1pPr>
              <a:defRPr/>
            </a:lvl1pPr>
          </a:lstStyle>
          <a:p>
            <a:pPr>
              <a:defRPr/>
            </a:pPr>
            <a:r>
              <a:rPr lang="ar-SA"/>
              <a:t>قبسات تربوية حول الإدارة الصفية</a:t>
            </a:r>
            <a:endParaRPr lang="en-US"/>
          </a:p>
        </p:txBody>
      </p:sp>
      <p:sp>
        <p:nvSpPr>
          <p:cNvPr id="6" name="عنصر نائب لرقم الشريحة 5"/>
          <p:cNvSpPr>
            <a:spLocks noGrp="1"/>
          </p:cNvSpPr>
          <p:nvPr>
            <p:ph type="sldNum" sz="quarter" idx="12"/>
          </p:nvPr>
        </p:nvSpPr>
        <p:spPr>
          <a:xfrm>
            <a:off x="6553200" y="6248400"/>
            <a:ext cx="1905000" cy="457200"/>
          </a:xfrm>
        </p:spPr>
        <p:txBody>
          <a:bodyPr/>
          <a:lstStyle>
            <a:lvl1pPr>
              <a:defRPr/>
            </a:lvl1pPr>
          </a:lstStyle>
          <a:p>
            <a:pPr>
              <a:defRPr/>
            </a:pPr>
            <a:fld id="{94BB4AA9-36EC-45E8-922B-7D9B6352A00C}" type="slidenum">
              <a:rPr lang="ar-SA"/>
              <a:pPr>
                <a:defRPr/>
              </a:pPr>
              <a:t>‹#›</a:t>
            </a:fld>
            <a:endParaRPr lang="en-US"/>
          </a:p>
        </p:txBody>
      </p:sp>
    </p:spTree>
    <p:extLst>
      <p:ext uri="{BB962C8B-B14F-4D97-AF65-F5344CB8AC3E}">
        <p14:creationId xmlns:p14="http://schemas.microsoft.com/office/powerpoint/2010/main" val="2583763563"/>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t>05/18/1440</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B8ABB09-4A1D-463E-8065-109CC2B7EFAA}" type="datetimeFigureOut">
              <a:rPr lang="ar-SA" smtClean="0"/>
              <a:t>05/18/1440</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05/18/1440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05/18/1440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t>05/18/1440</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05/18/1440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t>05/18/1440</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t>05/18/1440</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t>05/18/1440</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w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843808" y="2132856"/>
            <a:ext cx="4680520" cy="1944216"/>
          </a:xfrm>
          <a:prstGeom prst="roundRect">
            <a:avLst/>
          </a:prstGeom>
          <a:solidFill>
            <a:schemeClr val="accent1">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spcBef>
                <a:spcPct val="50000"/>
              </a:spcBef>
            </a:pPr>
            <a:r>
              <a:rPr lang="ar-SA" sz="3200" b="1" dirty="0">
                <a:solidFill>
                  <a:srgbClr val="FFFF00"/>
                </a:solidFill>
                <a:latin typeface="Arial" pitchFamily="34" charset="0"/>
                <a:cs typeface="Arial" pitchFamily="34" charset="0"/>
              </a:rPr>
              <a:t>اســتراتيجيات</a:t>
            </a:r>
          </a:p>
          <a:p>
            <a:pPr algn="ctr">
              <a:spcBef>
                <a:spcPct val="50000"/>
              </a:spcBef>
            </a:pPr>
            <a:r>
              <a:rPr lang="ar-SA" sz="4400" b="1" dirty="0">
                <a:solidFill>
                  <a:srgbClr val="FFFF00"/>
                </a:solidFill>
                <a:latin typeface="Arial" pitchFamily="34" charset="0"/>
                <a:cs typeface="Arial" pitchFamily="34" charset="0"/>
              </a:rPr>
              <a:t> </a:t>
            </a:r>
            <a:r>
              <a:rPr lang="ar-SA" sz="4000" b="1" dirty="0">
                <a:solidFill>
                  <a:srgbClr val="FFFF00"/>
                </a:solidFill>
                <a:latin typeface="Arial" pitchFamily="34" charset="0"/>
                <a:cs typeface="Arial" pitchFamily="34" charset="0"/>
              </a:rPr>
              <a:t>الإدارة </a:t>
            </a:r>
            <a:r>
              <a:rPr lang="ar-SA" sz="4000" b="1" dirty="0" smtClean="0">
                <a:solidFill>
                  <a:srgbClr val="FFFF00"/>
                </a:solidFill>
                <a:latin typeface="Arial" pitchFamily="34" charset="0"/>
                <a:cs typeface="Arial" pitchFamily="34" charset="0"/>
              </a:rPr>
              <a:t>الصفيـة الناجحة</a:t>
            </a:r>
            <a:endParaRPr lang="ar-SA" sz="4000" b="1" dirty="0">
              <a:solidFill>
                <a:srgbClr val="FFFF00"/>
              </a:solidFill>
              <a:latin typeface="Arial" pitchFamily="34" charset="0"/>
              <a:cs typeface="Arial" pitchFamily="34" charset="0"/>
            </a:endParaRPr>
          </a:p>
        </p:txBody>
      </p:sp>
      <p:sp>
        <p:nvSpPr>
          <p:cNvPr id="4" name="مخطط انسيابي: محطة طرفية 3"/>
          <p:cNvSpPr/>
          <p:nvPr/>
        </p:nvSpPr>
        <p:spPr>
          <a:xfrm>
            <a:off x="1044171" y="5154704"/>
            <a:ext cx="4105275" cy="1368425"/>
          </a:xfrm>
          <a:prstGeom prst="flowChartTerminator">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SA" sz="2800" b="1" dirty="0">
                <a:solidFill>
                  <a:srgbClr val="FFFF00"/>
                </a:solidFill>
              </a:rPr>
              <a:t>اعداد</a:t>
            </a:r>
          </a:p>
          <a:p>
            <a:pPr algn="ctr" fontAlgn="auto">
              <a:spcBef>
                <a:spcPts val="0"/>
              </a:spcBef>
              <a:spcAft>
                <a:spcPts val="0"/>
              </a:spcAft>
              <a:defRPr/>
            </a:pPr>
            <a:r>
              <a:rPr lang="ar-SA" sz="2400" b="1" dirty="0" err="1">
                <a:solidFill>
                  <a:srgbClr val="FFFF00"/>
                </a:solidFill>
              </a:rPr>
              <a:t>أ.م.د</a:t>
            </a:r>
            <a:r>
              <a:rPr lang="ar-SA" sz="2400" b="1" dirty="0">
                <a:solidFill>
                  <a:srgbClr val="FFFF00"/>
                </a:solidFill>
              </a:rPr>
              <a:t>. أمل عبدالرزاق المنصوري</a:t>
            </a:r>
            <a:endParaRPr lang="ar-IQ" sz="2400" b="1" dirty="0">
              <a:solidFill>
                <a:srgbClr val="FFFF00"/>
              </a:solidFill>
            </a:endParaRPr>
          </a:p>
        </p:txBody>
      </p:sp>
      <p:sp>
        <p:nvSpPr>
          <p:cNvPr id="5" name="مربع نص 4"/>
          <p:cNvSpPr txBox="1"/>
          <p:nvPr/>
        </p:nvSpPr>
        <p:spPr>
          <a:xfrm>
            <a:off x="7170333" y="836712"/>
            <a:ext cx="1330814" cy="400110"/>
          </a:xfrm>
          <a:prstGeom prst="rect">
            <a:avLst/>
          </a:prstGeom>
          <a:noFill/>
        </p:spPr>
        <p:txBody>
          <a:bodyPr wrap="none" rtlCol="1">
            <a:spAutoFit/>
          </a:bodyPr>
          <a:lstStyle/>
          <a:p>
            <a:r>
              <a:rPr lang="ar-SA" sz="2000" b="1" dirty="0" smtClean="0">
                <a:solidFill>
                  <a:srgbClr val="0070C0"/>
                </a:solidFill>
              </a:rPr>
              <a:t>جامعة البصرة</a:t>
            </a:r>
            <a:endParaRPr lang="ar-IQ" sz="2000" b="1" dirty="0">
              <a:solidFill>
                <a:srgbClr val="0070C0"/>
              </a:solidFill>
            </a:endParaRPr>
          </a:p>
        </p:txBody>
      </p:sp>
      <p:pic>
        <p:nvPicPr>
          <p:cNvPr id="6"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9381"/>
            <a:ext cx="2640664" cy="2139966"/>
          </a:xfrm>
          <a:prstGeom prst="ellipse">
            <a:avLst/>
          </a:prstGeom>
          <a:ln>
            <a:noFill/>
          </a:ln>
          <a:effectLst>
            <a:softEdge rad="112500"/>
          </a:effectLst>
        </p:spPr>
      </p:pic>
    </p:spTree>
    <p:extLst>
      <p:ext uri="{BB962C8B-B14F-4D97-AF65-F5344CB8AC3E}">
        <p14:creationId xmlns:p14="http://schemas.microsoft.com/office/powerpoint/2010/main" val="264425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C:\Users\User\Pictures\خلفيات\11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وان 1"/>
          <p:cNvSpPr>
            <a:spLocks noGrp="1"/>
          </p:cNvSpPr>
          <p:nvPr>
            <p:ph type="title"/>
          </p:nvPr>
        </p:nvSpPr>
        <p:spPr>
          <a:xfrm>
            <a:off x="611188" y="188913"/>
            <a:ext cx="7658100" cy="771525"/>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eaLnBrk="1" hangingPunct="1"/>
            <a:r>
              <a:rPr lang="ar-EG" sz="4800" dirty="0" smtClean="0">
                <a:solidFill>
                  <a:schemeClr val="bg1"/>
                </a:solidFill>
                <a:cs typeface="PT Bold Heading" pitchFamily="2" charset="-78"/>
              </a:rPr>
              <a:t>النمط الحازم الديمقراطي </a:t>
            </a:r>
          </a:p>
        </p:txBody>
      </p:sp>
      <p:sp>
        <p:nvSpPr>
          <p:cNvPr id="3" name="عنصر نائب للمحتوى 2"/>
          <p:cNvSpPr>
            <a:spLocks noGrp="1"/>
          </p:cNvSpPr>
          <p:nvPr>
            <p:ph idx="1"/>
          </p:nvPr>
        </p:nvSpPr>
        <p:spPr>
          <a:xfrm>
            <a:off x="611188" y="1052513"/>
            <a:ext cx="7629525" cy="4951412"/>
          </a:xfrm>
          <a:ln w="76200">
            <a:solidFill>
              <a:schemeClr val="tx1"/>
            </a:solidFill>
            <a:miter lim="800000"/>
            <a:headEnd/>
            <a:tailEnd/>
          </a:ln>
        </p:spPr>
        <p:txBody>
          <a:bodyPr/>
          <a:lstStyle/>
          <a:p>
            <a:pPr eaLnBrk="1" hangingPunct="1">
              <a:lnSpc>
                <a:spcPct val="150000"/>
              </a:lnSpc>
            </a:pPr>
            <a:r>
              <a:rPr lang="ar-EG" sz="2800" smtClean="0">
                <a:cs typeface="PT Bold Heading" pitchFamily="2" charset="-78"/>
              </a:rPr>
              <a:t>يضع ضوابط على الطلاب وفي نفس الوقت يشع الاستقلالية ويشرح الأسباب التي وراء اتخاذ القرار</a:t>
            </a:r>
          </a:p>
          <a:p>
            <a:pPr eaLnBrk="1" hangingPunct="1">
              <a:lnSpc>
                <a:spcPct val="150000"/>
              </a:lnSpc>
            </a:pPr>
            <a:r>
              <a:rPr lang="ar-EG" sz="2800" smtClean="0">
                <a:cs typeface="PT Bold Heading" pitchFamily="2" charset="-78"/>
              </a:rPr>
              <a:t>يشرك التلاميذ في المناقشة وتبادل الرأي ووضع الأهداف ورسم الخطط والأساليب واتخاذ القرارات</a:t>
            </a:r>
          </a:p>
          <a:p>
            <a:pPr eaLnBrk="1" hangingPunct="1">
              <a:lnSpc>
                <a:spcPct val="150000"/>
              </a:lnSpc>
            </a:pPr>
            <a:r>
              <a:rPr lang="ar-EG" sz="2800" smtClean="0">
                <a:cs typeface="PT Bold Heading" pitchFamily="2" charset="-78"/>
              </a:rPr>
              <a:t>إتاحة الحرية الفكرية لكل الطلاب والثقة في قدراتهم</a:t>
            </a:r>
          </a:p>
          <a:p>
            <a:pPr eaLnBrk="1" hangingPunct="1">
              <a:lnSpc>
                <a:spcPct val="150000"/>
              </a:lnSpc>
            </a:pPr>
            <a:r>
              <a:rPr lang="ar-EG" sz="2800" smtClean="0">
                <a:cs typeface="PT Bold Heading" pitchFamily="2" charset="-78"/>
              </a:rPr>
              <a:t>احترام قيم الطلاب وتقدير مشاعرهم وتطلعاتهم </a:t>
            </a:r>
          </a:p>
          <a:p>
            <a:pPr eaLnBrk="1" hangingPunct="1">
              <a:lnSpc>
                <a:spcPct val="150000"/>
              </a:lnSpc>
            </a:pPr>
            <a:r>
              <a:rPr lang="ar-EG" sz="2800" smtClean="0">
                <a:cs typeface="PT Bold Heading" pitchFamily="2" charset="-78"/>
              </a:rPr>
              <a:t>يستخدم العقاب المهذب دون توبيخ </a:t>
            </a:r>
          </a:p>
        </p:txBody>
      </p:sp>
    </p:spTree>
    <p:extLst>
      <p:ext uri="{BB962C8B-B14F-4D97-AF65-F5344CB8AC3E}">
        <p14:creationId xmlns:p14="http://schemas.microsoft.com/office/powerpoint/2010/main" val="315958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2" fill="hold" grpId="0" nodeType="clickEffect">
                                  <p:stCondLst>
                                    <p:cond delay="0"/>
                                  </p:stCondLst>
                                  <p:iterate type="lt">
                                    <p:tmPct val="10000"/>
                                  </p:iterate>
                                  <p:childTnLst>
                                    <p:set>
                                      <p:cBhvr>
                                        <p:cTn id="12" dur="1" fill="hold">
                                          <p:stCondLst>
                                            <p:cond delay="0"/>
                                          </p:stCondLst>
                                        </p:cTn>
                                        <p:tgtEl>
                                          <p:spTgt spid="3">
                                            <p:bg/>
                                          </p:spTgt>
                                        </p:tgtEl>
                                        <p:attrNameLst>
                                          <p:attrName>style.visibility</p:attrName>
                                        </p:attrNameLst>
                                      </p:cBhvr>
                                      <p:to>
                                        <p:strVal val="visible"/>
                                      </p:to>
                                    </p:set>
                                    <p:animEffect transition="in" filter="slide(fromRight)">
                                      <p:cBhvr>
                                        <p:cTn id="13" dur="500"/>
                                        <p:tgtEl>
                                          <p:spTgt spid="3">
                                            <p:bg/>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2" fill="hold" grpId="0" nodeType="clickEffect">
                                  <p:stCondLst>
                                    <p:cond delay="0"/>
                                  </p:stCondLst>
                                  <p:iterate type="lt">
                                    <p:tmPct val="10000"/>
                                  </p:iterate>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lide(fromRight)">
                                      <p:cBhvr>
                                        <p:cTn id="18" dur="500"/>
                                        <p:tgtEl>
                                          <p:spTgt spid="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2"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Effect transition="in" filter="slide(fromRight)">
                                      <p:cBhvr>
                                        <p:cTn id="23" dur="500"/>
                                        <p:tgtEl>
                                          <p:spTgt spid="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2" fill="hold" grpId="0" nodeType="clickEffect">
                                  <p:stCondLst>
                                    <p:cond delay="0"/>
                                  </p:stCondLst>
                                  <p:iterate type="lt">
                                    <p:tmPct val="10000"/>
                                  </p:iterate>
                                  <p:childTnLst>
                                    <p:set>
                                      <p:cBhvr>
                                        <p:cTn id="27" dur="1" fill="hold">
                                          <p:stCondLst>
                                            <p:cond delay="0"/>
                                          </p:stCondLst>
                                        </p:cTn>
                                        <p:tgtEl>
                                          <p:spTgt spid="3">
                                            <p:txEl>
                                              <p:pRg st="2" end="2"/>
                                            </p:txEl>
                                          </p:spTgt>
                                        </p:tgtEl>
                                        <p:attrNameLst>
                                          <p:attrName>style.visibility</p:attrName>
                                        </p:attrNameLst>
                                      </p:cBhvr>
                                      <p:to>
                                        <p:strVal val="visible"/>
                                      </p:to>
                                    </p:set>
                                    <p:animEffect transition="in" filter="slide(fromRight)">
                                      <p:cBhvr>
                                        <p:cTn id="28" dur="500"/>
                                        <p:tgtEl>
                                          <p:spTgt spid="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2" fill="hold" grpId="0" nodeType="clickEffect">
                                  <p:stCondLst>
                                    <p:cond delay="0"/>
                                  </p:stCondLst>
                                  <p:iterate type="lt">
                                    <p:tmPct val="10000"/>
                                  </p:iterate>
                                  <p:childTnLst>
                                    <p:set>
                                      <p:cBhvr>
                                        <p:cTn id="32" dur="1" fill="hold">
                                          <p:stCondLst>
                                            <p:cond delay="0"/>
                                          </p:stCondLst>
                                        </p:cTn>
                                        <p:tgtEl>
                                          <p:spTgt spid="3">
                                            <p:txEl>
                                              <p:pRg st="3" end="3"/>
                                            </p:txEl>
                                          </p:spTgt>
                                        </p:tgtEl>
                                        <p:attrNameLst>
                                          <p:attrName>style.visibility</p:attrName>
                                        </p:attrNameLst>
                                      </p:cBhvr>
                                      <p:to>
                                        <p:strVal val="visible"/>
                                      </p:to>
                                    </p:set>
                                    <p:animEffect transition="in" filter="slide(fromRight)">
                                      <p:cBhvr>
                                        <p:cTn id="33" dur="500"/>
                                        <p:tgtEl>
                                          <p:spTgt spid="3">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2" fill="hold" grpId="0" nodeType="clickEffect">
                                  <p:stCondLst>
                                    <p:cond delay="0"/>
                                  </p:stCondLst>
                                  <p:iterate type="lt">
                                    <p:tmPct val="10000"/>
                                  </p:iterate>
                                  <p:childTnLst>
                                    <p:set>
                                      <p:cBhvr>
                                        <p:cTn id="37" dur="1" fill="hold">
                                          <p:stCondLst>
                                            <p:cond delay="0"/>
                                          </p:stCondLst>
                                        </p:cTn>
                                        <p:tgtEl>
                                          <p:spTgt spid="3">
                                            <p:txEl>
                                              <p:pRg st="4" end="4"/>
                                            </p:txEl>
                                          </p:spTgt>
                                        </p:tgtEl>
                                        <p:attrNameLst>
                                          <p:attrName>style.visibility</p:attrName>
                                        </p:attrNameLst>
                                      </p:cBhvr>
                                      <p:to>
                                        <p:strVal val="visible"/>
                                      </p:to>
                                    </p:set>
                                    <p:animEffect transition="in" filter="slide(fromRight)">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C:\Users\User\Pictures\خلفيات\11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عنوان 1"/>
          <p:cNvSpPr>
            <a:spLocks noGrp="1"/>
          </p:cNvSpPr>
          <p:nvPr>
            <p:ph type="title"/>
          </p:nvPr>
        </p:nvSpPr>
        <p:spPr>
          <a:xfrm>
            <a:off x="1042988" y="115888"/>
            <a:ext cx="7239000" cy="965200"/>
          </a:xfrm>
        </p:spPr>
        <p:style>
          <a:lnRef idx="1">
            <a:schemeClr val="accent1"/>
          </a:lnRef>
          <a:fillRef idx="3">
            <a:schemeClr val="accent1"/>
          </a:fillRef>
          <a:effectRef idx="2">
            <a:schemeClr val="accent1"/>
          </a:effectRef>
          <a:fontRef idx="minor">
            <a:schemeClr val="lt1"/>
          </a:fontRef>
        </p:style>
        <p:txBody>
          <a:bodyPr/>
          <a:lstStyle/>
          <a:p>
            <a:pPr eaLnBrk="1" hangingPunct="1"/>
            <a:r>
              <a:rPr lang="ar-EG" sz="4000" smtClean="0">
                <a:solidFill>
                  <a:schemeClr val="bg1"/>
                </a:solidFill>
                <a:cs typeface="PT Bold Heading" pitchFamily="2" charset="-78"/>
              </a:rPr>
              <a:t>تابع</a:t>
            </a:r>
            <a:r>
              <a:rPr lang="ar-SA" sz="4000" smtClean="0">
                <a:solidFill>
                  <a:schemeClr val="bg1"/>
                </a:solidFill>
                <a:cs typeface="PT Bold Heading" pitchFamily="2" charset="-78"/>
              </a:rPr>
              <a:t> : الأسلوب العادل (الديمقراطي )</a:t>
            </a:r>
            <a:endParaRPr lang="en-US" sz="4000" smtClean="0">
              <a:solidFill>
                <a:schemeClr val="bg1"/>
              </a:solidFill>
              <a:cs typeface="PT Bold Heading" pitchFamily="2" charset="-78"/>
            </a:endParaRPr>
          </a:p>
        </p:txBody>
      </p:sp>
      <p:sp>
        <p:nvSpPr>
          <p:cNvPr id="12292" name="عنصر نائب للمحتوى 2"/>
          <p:cNvSpPr>
            <a:spLocks noGrp="1"/>
          </p:cNvSpPr>
          <p:nvPr>
            <p:ph idx="1"/>
          </p:nvPr>
        </p:nvSpPr>
        <p:spPr>
          <a:xfrm>
            <a:off x="468313" y="1268413"/>
            <a:ext cx="8318500" cy="4537075"/>
          </a:xfrm>
          <a:ln w="57150">
            <a:solidFill>
              <a:schemeClr val="tx1"/>
            </a:solidFill>
            <a:miter lim="800000"/>
            <a:headEnd/>
            <a:tailEnd/>
          </a:ln>
        </p:spPr>
        <p:txBody>
          <a:bodyPr/>
          <a:lstStyle/>
          <a:p>
            <a:pPr algn="justLow"/>
            <a:r>
              <a:rPr lang="ar-SA" sz="3600" b="1" dirty="0" smtClean="0">
                <a:cs typeface="+mj-cs"/>
              </a:rPr>
              <a:t>من أهم سمات هذا الأسلوب هو معاملة المعلم للطلاب كأخوة له ، واتخاذه من آراء ورغبات الطلاب معيارا أساسيا عند اختيار أو تطوير أو نشاطه ويراعي الموضوعية في معالجة مشاكل الطلاب ويركز على إنسانية الطالب والاستجابة لحاجتهم الفردية . ورباطة الجأش والاتزان في مواجهة الصعاب والتسامح والتواضع وانفتاح الأسارير خلال معاملاته وأعماله . </a:t>
            </a:r>
          </a:p>
          <a:p>
            <a:endParaRPr lang="ar-EG" dirty="0" smtClean="0">
              <a:cs typeface="Arial" charset="0"/>
            </a:endParaRPr>
          </a:p>
        </p:txBody>
      </p:sp>
    </p:spTree>
    <p:extLst>
      <p:ext uri="{BB962C8B-B14F-4D97-AF65-F5344CB8AC3E}">
        <p14:creationId xmlns:p14="http://schemas.microsoft.com/office/powerpoint/2010/main" val="3199609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C:\Users\User\Pictures\خلفيات\11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وان 1"/>
          <p:cNvSpPr>
            <a:spLocks noGrp="1"/>
          </p:cNvSpPr>
          <p:nvPr>
            <p:ph type="title"/>
          </p:nvPr>
        </p:nvSpPr>
        <p:spPr>
          <a:xfrm>
            <a:off x="657225" y="228600"/>
            <a:ext cx="7515225" cy="752475"/>
          </a:xfrm>
          <a:solidFill>
            <a:srgbClr val="990099"/>
          </a:solidFill>
        </p:spPr>
        <p:txBody>
          <a:bodyPr>
            <a:normAutofit fontScale="90000"/>
          </a:bodyPr>
          <a:lstStyle/>
          <a:p>
            <a:pPr eaLnBrk="1" hangingPunct="1"/>
            <a:r>
              <a:rPr lang="ar-EG" sz="4800" smtClean="0">
                <a:solidFill>
                  <a:schemeClr val="bg1"/>
                </a:solidFill>
                <a:cs typeface="PT Bold Heading" pitchFamily="2" charset="-78"/>
              </a:rPr>
              <a:t>النمط السلطوي  ( التسلطي ) </a:t>
            </a:r>
          </a:p>
        </p:txBody>
      </p:sp>
      <p:sp>
        <p:nvSpPr>
          <p:cNvPr id="3" name="عنصر نائب للمحتوى 2"/>
          <p:cNvSpPr>
            <a:spLocks noGrp="1"/>
          </p:cNvSpPr>
          <p:nvPr>
            <p:ph idx="1"/>
          </p:nvPr>
        </p:nvSpPr>
        <p:spPr>
          <a:xfrm>
            <a:off x="395288" y="1052513"/>
            <a:ext cx="8208962" cy="4392612"/>
          </a:xfrm>
          <a:ln w="76200">
            <a:solidFill>
              <a:schemeClr val="tx1"/>
            </a:solidFill>
            <a:miter lim="800000"/>
            <a:headEnd/>
            <a:tailEnd/>
          </a:ln>
        </p:spPr>
        <p:txBody>
          <a:bodyPr/>
          <a:lstStyle/>
          <a:p>
            <a:pPr eaLnBrk="1" hangingPunct="1">
              <a:lnSpc>
                <a:spcPct val="150000"/>
              </a:lnSpc>
            </a:pPr>
            <a:r>
              <a:rPr lang="ar-EG" sz="2800" smtClean="0">
                <a:cs typeface="PT Bold Heading" pitchFamily="2" charset="-78"/>
              </a:rPr>
              <a:t>يضع قيودا صارمة على طلابه</a:t>
            </a:r>
          </a:p>
          <a:p>
            <a:pPr eaLnBrk="1" hangingPunct="1">
              <a:lnSpc>
                <a:spcPct val="150000"/>
              </a:lnSpc>
            </a:pPr>
            <a:r>
              <a:rPr lang="ar-EG" sz="2800" smtClean="0">
                <a:cs typeface="PT Bold Heading" pitchFamily="2" charset="-78"/>
              </a:rPr>
              <a:t>لا يجب على التلاميذ معرفة أسباب قراراته ولكن يطيعوه</a:t>
            </a:r>
          </a:p>
          <a:p>
            <a:pPr eaLnBrk="1" hangingPunct="1">
              <a:lnSpc>
                <a:spcPct val="150000"/>
              </a:lnSpc>
            </a:pPr>
            <a:r>
              <a:rPr lang="ar-EG" sz="2800" smtClean="0">
                <a:cs typeface="PT Bold Heading" pitchFamily="2" charset="-78"/>
              </a:rPr>
              <a:t>الاستبداد بالرأي وعدم السماح للتلاميذ بالتعبير عن آرائهم </a:t>
            </a:r>
          </a:p>
          <a:p>
            <a:pPr eaLnBrk="1" hangingPunct="1">
              <a:lnSpc>
                <a:spcPct val="150000"/>
              </a:lnSpc>
            </a:pPr>
            <a:r>
              <a:rPr lang="ar-EG" sz="2800" smtClean="0">
                <a:cs typeface="PT Bold Heading" pitchFamily="2" charset="-78"/>
              </a:rPr>
              <a:t>عدم طاعة المعلم يكون نتيجتها دائما العقاب </a:t>
            </a:r>
          </a:p>
          <a:p>
            <a:pPr eaLnBrk="1" hangingPunct="1">
              <a:lnSpc>
                <a:spcPct val="150000"/>
              </a:lnSpc>
            </a:pPr>
            <a:r>
              <a:rPr lang="ar-EG" sz="2800" smtClean="0">
                <a:cs typeface="PT Bold Heading" pitchFamily="2" charset="-78"/>
              </a:rPr>
              <a:t>استخدام أساليب لغرض الإرغام والتخويف</a:t>
            </a:r>
          </a:p>
        </p:txBody>
      </p:sp>
    </p:spTree>
    <p:extLst>
      <p:ext uri="{BB962C8B-B14F-4D97-AF65-F5344CB8AC3E}">
        <p14:creationId xmlns:p14="http://schemas.microsoft.com/office/powerpoint/2010/main" val="2134317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mph" presetSubtype="0" fill="hold" grpId="1" nodeType="clickEffect">
                                  <p:stCondLst>
                                    <p:cond delay="0"/>
                                  </p:stCondLst>
                                  <p:iterate type="lt">
                                    <p:tmPct val="0"/>
                                  </p:iterate>
                                  <p:childTnLst>
                                    <p:animClr clrSpc="hsl" dir="cw">
                                      <p:cBhvr override="childStyle">
                                        <p:cTn id="12" dur="500" fill="hold"/>
                                        <p:tgtEl>
                                          <p:spTgt spid="2"/>
                                        </p:tgtEl>
                                        <p:attrNameLst>
                                          <p:attrName>style.color</p:attrName>
                                        </p:attrNameLst>
                                      </p:cBhvr>
                                      <p:by>
                                        <p:hsl h="7200000" s="0" l="0"/>
                                      </p:by>
                                    </p:animClr>
                                    <p:animClr clrSpc="hsl" dir="cw">
                                      <p:cBhvr>
                                        <p:cTn id="13" dur="500" fill="hold"/>
                                        <p:tgtEl>
                                          <p:spTgt spid="2"/>
                                        </p:tgtEl>
                                        <p:attrNameLst>
                                          <p:attrName>fillcolor</p:attrName>
                                        </p:attrNameLst>
                                      </p:cBhvr>
                                      <p:by>
                                        <p:hsl h="7200000" s="0" l="0"/>
                                      </p:by>
                                    </p:animClr>
                                    <p:animClr clrSpc="hsl" dir="cw">
                                      <p:cBhvr>
                                        <p:cTn id="14" dur="500" fill="hold"/>
                                        <p:tgtEl>
                                          <p:spTgt spid="2"/>
                                        </p:tgtEl>
                                        <p:attrNameLst>
                                          <p:attrName>stroke.color</p:attrName>
                                        </p:attrNameLst>
                                      </p:cBhvr>
                                      <p:by>
                                        <p:hsl h="7200000" s="0" l="0"/>
                                      </p:by>
                                    </p:animClr>
                                    <p:set>
                                      <p:cBhvr>
                                        <p:cTn id="15" dur="500" fill="hold"/>
                                        <p:tgtEl>
                                          <p:spTgt spid="2"/>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 calcmode="lin" valueType="num">
                                      <p:cBhvr additive="base">
                                        <p:cTn id="20"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1"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additive="base">
                                        <p:cTn id="2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additive="base">
                                        <p:cTn id="3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additive="base">
                                        <p:cTn id="4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additive="base">
                                        <p:cTn id="5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C:\Users\User\Pictures\خلفيات\11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عنوان 1"/>
          <p:cNvSpPr>
            <a:spLocks noGrp="1"/>
          </p:cNvSpPr>
          <p:nvPr>
            <p:ph type="title"/>
          </p:nvPr>
        </p:nvSpPr>
        <p:spPr>
          <a:xfrm>
            <a:off x="467544" y="260648"/>
            <a:ext cx="7239000" cy="1325811"/>
          </a:xfrm>
          <a:solidFill>
            <a:srgbClr val="990099"/>
          </a:solidFill>
        </p:spPr>
        <p:txBody>
          <a:bodyPr>
            <a:normAutofit fontScale="90000"/>
          </a:bodyPr>
          <a:lstStyle/>
          <a:p>
            <a:pPr eaLnBrk="1" hangingPunct="1"/>
            <a:r>
              <a:rPr lang="ar-EG" sz="4000" smtClean="0">
                <a:solidFill>
                  <a:schemeClr val="bg1"/>
                </a:solidFill>
                <a:cs typeface="PT Bold Heading" pitchFamily="2" charset="-78"/>
              </a:rPr>
              <a:t/>
            </a:r>
            <a:br>
              <a:rPr lang="ar-EG" sz="4000" smtClean="0">
                <a:solidFill>
                  <a:schemeClr val="bg1"/>
                </a:solidFill>
                <a:cs typeface="PT Bold Heading" pitchFamily="2" charset="-78"/>
              </a:rPr>
            </a:br>
            <a:r>
              <a:rPr lang="ar-EG" sz="4000" smtClean="0">
                <a:solidFill>
                  <a:schemeClr val="bg1"/>
                </a:solidFill>
                <a:cs typeface="PT Bold Heading" pitchFamily="2" charset="-78"/>
              </a:rPr>
              <a:t>تابع</a:t>
            </a:r>
            <a:r>
              <a:rPr lang="ar-SA" sz="4000" smtClean="0">
                <a:solidFill>
                  <a:schemeClr val="bg1"/>
                </a:solidFill>
                <a:cs typeface="PT Bold Heading" pitchFamily="2" charset="-78"/>
              </a:rPr>
              <a:t> : الأسلوب السلطوي ( التسلطي ) </a:t>
            </a:r>
            <a:r>
              <a:rPr lang="en-US" sz="4000" smtClean="0">
                <a:solidFill>
                  <a:schemeClr val="bg1"/>
                </a:solidFill>
                <a:cs typeface="PT Bold Heading" pitchFamily="2" charset="-78"/>
              </a:rPr>
              <a:t/>
            </a:r>
            <a:br>
              <a:rPr lang="en-US" sz="4000" smtClean="0">
                <a:solidFill>
                  <a:schemeClr val="bg1"/>
                </a:solidFill>
                <a:cs typeface="PT Bold Heading" pitchFamily="2" charset="-78"/>
              </a:rPr>
            </a:br>
            <a:endParaRPr lang="ar-EG" sz="4000" smtClean="0">
              <a:solidFill>
                <a:schemeClr val="bg1"/>
              </a:solidFill>
              <a:cs typeface="PT Bold Heading" pitchFamily="2" charset="-78"/>
            </a:endParaRPr>
          </a:p>
        </p:txBody>
      </p:sp>
      <p:sp>
        <p:nvSpPr>
          <p:cNvPr id="14340" name="عنصر نائب للمحتوى 2"/>
          <p:cNvSpPr>
            <a:spLocks noGrp="1"/>
          </p:cNvSpPr>
          <p:nvPr>
            <p:ph idx="1"/>
          </p:nvPr>
        </p:nvSpPr>
        <p:spPr>
          <a:xfrm>
            <a:off x="467544" y="1772816"/>
            <a:ext cx="7467600" cy="4392488"/>
          </a:xfrm>
          <a:ln w="57150">
            <a:solidFill>
              <a:schemeClr val="tx1"/>
            </a:solidFill>
            <a:miter lim="800000"/>
            <a:headEnd/>
            <a:tailEnd/>
          </a:ln>
        </p:spPr>
        <p:txBody>
          <a:bodyPr>
            <a:normAutofit/>
          </a:bodyPr>
          <a:lstStyle/>
          <a:p>
            <a:pPr algn="justLow"/>
            <a:r>
              <a:rPr lang="ar-SA" sz="3600" b="1" dirty="0" smtClean="0">
                <a:cs typeface="+mj-cs"/>
              </a:rPr>
              <a:t>يمارس المعلم في هذا الأسلوب سلطة إملائية مباشرة خلال توجيه الطلاب وتعليمهم طالبا منهم التمشي مع أهوائه ورغباته دون معارضة تذكر وهنا يميل المعلم إلى المزاجية وعدم النضج في صناعة القرارات التربوية والشخصية بتعلم الطلاب ومعاملتهم . </a:t>
            </a:r>
          </a:p>
          <a:p>
            <a:endParaRPr lang="ar-EG" dirty="0" smtClean="0">
              <a:cs typeface="Arial" charset="0"/>
            </a:endParaRPr>
          </a:p>
        </p:txBody>
      </p:sp>
    </p:spTree>
    <p:extLst>
      <p:ext uri="{BB962C8B-B14F-4D97-AF65-F5344CB8AC3E}">
        <p14:creationId xmlns:p14="http://schemas.microsoft.com/office/powerpoint/2010/main" val="539353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C:\Users\User\Pictures\خلفيات\خلفيات\118\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0" descr="C:\Users\User\Pictures\رجل ابيض\rule-30-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4724400"/>
            <a:ext cx="32353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مجموعة 3"/>
          <p:cNvGrpSpPr>
            <a:grpSpLocks/>
          </p:cNvGrpSpPr>
          <p:nvPr/>
        </p:nvGrpSpPr>
        <p:grpSpPr bwMode="auto">
          <a:xfrm>
            <a:off x="971550" y="260350"/>
            <a:ext cx="7416800" cy="1584474"/>
            <a:chOff x="0" y="2364"/>
            <a:chExt cx="6648400" cy="1401379"/>
          </a:xfrm>
          <a:scene3d>
            <a:camera prst="orthographicFront">
              <a:rot lat="0" lon="0" rev="0"/>
            </a:camera>
            <a:lightRig rig="glow" dir="t">
              <a:rot lat="0" lon="0" rev="14100000"/>
            </a:lightRig>
          </a:scene3d>
        </p:grpSpPr>
        <p:sp>
          <p:nvSpPr>
            <p:cNvPr id="5" name="وسيلة شرح مع سهم إلى الأعلى 4"/>
            <p:cNvSpPr/>
            <p:nvPr/>
          </p:nvSpPr>
          <p:spPr>
            <a:xfrm rot="10800000">
              <a:off x="0" y="2364"/>
              <a:ext cx="6648400" cy="1401379"/>
            </a:xfrm>
            <a:prstGeom prst="upArrowCallout">
              <a:avLst/>
            </a:prstGeom>
            <a:ln>
              <a:noFill/>
            </a:ln>
            <a:effectLst/>
            <a:sp3d prstMaterial="softEdge">
              <a:bevelT w="127000" prst="artDeco"/>
            </a:sp3d>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6" name="وسيلة شرح مع سهم إلى الأعلى 4"/>
            <p:cNvSpPr/>
            <p:nvPr/>
          </p:nvSpPr>
          <p:spPr>
            <a:xfrm rot="21600000">
              <a:off x="0" y="2364"/>
              <a:ext cx="6648400" cy="910811"/>
            </a:xfrm>
            <a:prstGeom prst="rect">
              <a:avLst/>
            </a:prstGeom>
            <a:ln>
              <a:noFill/>
            </a:ln>
            <a:effectLst/>
            <a:sp3d prstMaterial="softEdge">
              <a:bevelT w="127000" prst="artDeco"/>
            </a:sp3d>
          </p:spPr>
          <p:style>
            <a:lnRef idx="0">
              <a:scrgbClr r="0" g="0" b="0"/>
            </a:lnRef>
            <a:fillRef idx="0">
              <a:scrgbClr r="0" g="0" b="0"/>
            </a:fillRef>
            <a:effectRef idx="0">
              <a:scrgbClr r="0" g="0" b="0"/>
            </a:effectRef>
            <a:fontRef idx="minor">
              <a:schemeClr val="lt1"/>
            </a:fontRef>
          </p:style>
          <p:txBody>
            <a:bodyPr lIns="199136" tIns="199136" rIns="199136" bIns="199136" spcCol="1270" anchor="ctr"/>
            <a:lstStyle/>
            <a:p>
              <a:pPr algn="ctr" defTabSz="1244600">
                <a:lnSpc>
                  <a:spcPct val="90000"/>
                </a:lnSpc>
                <a:spcAft>
                  <a:spcPct val="35000"/>
                </a:spcAft>
                <a:defRPr/>
              </a:pPr>
              <a:r>
                <a:rPr lang="ar-OM" sz="2800" b="1" dirty="0" smtClean="0">
                  <a:effectLst>
                    <a:outerShdw blurRad="38100" dist="38100" dir="2700000" algn="tl">
                      <a:srgbClr val="000000">
                        <a:alpha val="43137"/>
                      </a:srgbClr>
                    </a:outerShdw>
                  </a:effectLst>
                </a:rPr>
                <a:t>يتصور </a:t>
              </a:r>
              <a:r>
                <a:rPr lang="ar-OM" sz="2800" b="1" dirty="0">
                  <a:effectLst>
                    <a:outerShdw blurRad="38100" dist="38100" dir="2700000" algn="tl">
                      <a:srgbClr val="000000">
                        <a:alpha val="43137"/>
                      </a:srgbClr>
                    </a:outerShdw>
                  </a:effectLst>
                </a:rPr>
                <a:t>المعلم كيف يرغب أن تكون سلوكيات الطلبة في الصف / الحصة؟</a:t>
              </a:r>
              <a:endParaRPr lang="ar-SA" sz="2800" b="1" dirty="0">
                <a:effectLst>
                  <a:outerShdw blurRad="38100" dist="38100" dir="2700000" algn="tl">
                    <a:srgbClr val="000000">
                      <a:alpha val="43137"/>
                    </a:srgbClr>
                  </a:outerShdw>
                </a:effectLst>
              </a:endParaRPr>
            </a:p>
          </p:txBody>
        </p:sp>
      </p:grpSp>
      <p:sp>
        <p:nvSpPr>
          <p:cNvPr id="7" name="مربع نص 6"/>
          <p:cNvSpPr txBox="1"/>
          <p:nvPr/>
        </p:nvSpPr>
        <p:spPr>
          <a:xfrm>
            <a:off x="1403648" y="1916832"/>
            <a:ext cx="6637338" cy="1077913"/>
          </a:xfrm>
          <a:prstGeom prst="rect">
            <a:avLst/>
          </a:prstGeom>
          <a:ln>
            <a:noFill/>
          </a:ln>
          <a:effectLst>
            <a:glow rad="101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1">
            <a:spAutoFit/>
          </a:bodyPr>
          <a:lstStyle/>
          <a:p>
            <a:pPr algn="ctr">
              <a:defRPr/>
            </a:pPr>
            <a:r>
              <a:rPr lang="ar-OM" sz="3200" b="1" dirty="0">
                <a:effectLst>
                  <a:glow rad="139700">
                    <a:schemeClr val="accent3">
                      <a:satMod val="175000"/>
                      <a:alpha val="40000"/>
                    </a:schemeClr>
                  </a:glow>
                  <a:outerShdw blurRad="38100" dist="38100" dir="2700000" algn="tl">
                    <a:srgbClr val="000000">
                      <a:alpha val="43137"/>
                    </a:srgbClr>
                  </a:outerShdw>
                </a:effectLst>
              </a:rPr>
              <a:t>يضع المعلم الأهداف السلوكية التي يرغب </a:t>
            </a:r>
            <a:r>
              <a:rPr lang="ar-OM" sz="3200" b="1" dirty="0" err="1">
                <a:effectLst>
                  <a:glow rad="139700">
                    <a:schemeClr val="accent3">
                      <a:satMod val="175000"/>
                      <a:alpha val="40000"/>
                    </a:schemeClr>
                  </a:glow>
                  <a:outerShdw blurRad="38100" dist="38100" dir="2700000" algn="tl">
                    <a:srgbClr val="000000">
                      <a:alpha val="43137"/>
                    </a:srgbClr>
                  </a:outerShdw>
                </a:effectLst>
              </a:rPr>
              <a:t>ان</a:t>
            </a:r>
            <a:r>
              <a:rPr lang="ar-OM" sz="3200" b="1" dirty="0">
                <a:effectLst>
                  <a:glow rad="139700">
                    <a:schemeClr val="accent3">
                      <a:satMod val="175000"/>
                      <a:alpha val="40000"/>
                    </a:schemeClr>
                  </a:glow>
                  <a:outerShdw blurRad="38100" dist="38100" dir="2700000" algn="tl">
                    <a:srgbClr val="000000">
                      <a:alpha val="43137"/>
                    </a:srgbClr>
                  </a:outerShdw>
                </a:effectLst>
              </a:rPr>
              <a:t> تكون عليها سلوكيات الطلبة في الصف.</a:t>
            </a:r>
            <a:endParaRPr lang="ar-SA" sz="3200" b="1" dirty="0">
              <a:effectLst>
                <a:glow rad="139700">
                  <a:schemeClr val="accent3">
                    <a:satMod val="175000"/>
                    <a:alpha val="40000"/>
                  </a:schemeClr>
                </a:glow>
                <a:outerShdw blurRad="38100" dist="38100" dir="2700000" algn="tl">
                  <a:srgbClr val="000000">
                    <a:alpha val="43137"/>
                  </a:srgbClr>
                </a:outerShdw>
              </a:effectLst>
            </a:endParaRPr>
          </a:p>
        </p:txBody>
      </p:sp>
      <p:graphicFrame>
        <p:nvGraphicFramePr>
          <p:cNvPr id="8" name="رسم تخطيطي 7"/>
          <p:cNvGraphicFramePr/>
          <p:nvPr>
            <p:extLst>
              <p:ext uri="{D42A27DB-BD31-4B8C-83A1-F6EECF244321}">
                <p14:modId xmlns:p14="http://schemas.microsoft.com/office/powerpoint/2010/main" val="2930747090"/>
              </p:ext>
            </p:extLst>
          </p:nvPr>
        </p:nvGraphicFramePr>
        <p:xfrm>
          <a:off x="1259632" y="2636912"/>
          <a:ext cx="7056784" cy="3024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980965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53"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80">
                                          <p:stCondLst>
                                            <p:cond delay="0"/>
                                          </p:stCondLst>
                                        </p:cTn>
                                        <p:tgtEl>
                                          <p:spTgt spid="8"/>
                                        </p:tgtEl>
                                      </p:cBhvr>
                                    </p:animEffect>
                                    <p:anim calcmode="lin" valueType="num">
                                      <p:cBhvr>
                                        <p:cTn id="2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6" dur="26">
                                          <p:stCondLst>
                                            <p:cond delay="650"/>
                                          </p:stCondLst>
                                        </p:cTn>
                                        <p:tgtEl>
                                          <p:spTgt spid="8"/>
                                        </p:tgtEl>
                                      </p:cBhvr>
                                      <p:to x="100000" y="60000"/>
                                    </p:animScale>
                                    <p:animScale>
                                      <p:cBhvr>
                                        <p:cTn id="27" dur="166" decel="50000">
                                          <p:stCondLst>
                                            <p:cond delay="676"/>
                                          </p:stCondLst>
                                        </p:cTn>
                                        <p:tgtEl>
                                          <p:spTgt spid="8"/>
                                        </p:tgtEl>
                                      </p:cBhvr>
                                      <p:to x="100000" y="100000"/>
                                    </p:animScale>
                                    <p:animScale>
                                      <p:cBhvr>
                                        <p:cTn id="28" dur="26">
                                          <p:stCondLst>
                                            <p:cond delay="1312"/>
                                          </p:stCondLst>
                                        </p:cTn>
                                        <p:tgtEl>
                                          <p:spTgt spid="8"/>
                                        </p:tgtEl>
                                      </p:cBhvr>
                                      <p:to x="100000" y="80000"/>
                                    </p:animScale>
                                    <p:animScale>
                                      <p:cBhvr>
                                        <p:cTn id="29" dur="166" decel="50000">
                                          <p:stCondLst>
                                            <p:cond delay="1338"/>
                                          </p:stCondLst>
                                        </p:cTn>
                                        <p:tgtEl>
                                          <p:spTgt spid="8"/>
                                        </p:tgtEl>
                                      </p:cBhvr>
                                      <p:to x="100000" y="100000"/>
                                    </p:animScale>
                                    <p:animScale>
                                      <p:cBhvr>
                                        <p:cTn id="30" dur="26">
                                          <p:stCondLst>
                                            <p:cond delay="1642"/>
                                          </p:stCondLst>
                                        </p:cTn>
                                        <p:tgtEl>
                                          <p:spTgt spid="8"/>
                                        </p:tgtEl>
                                      </p:cBhvr>
                                      <p:to x="100000" y="90000"/>
                                    </p:animScale>
                                    <p:animScale>
                                      <p:cBhvr>
                                        <p:cTn id="31" dur="166" decel="50000">
                                          <p:stCondLst>
                                            <p:cond delay="1668"/>
                                          </p:stCondLst>
                                        </p:cTn>
                                        <p:tgtEl>
                                          <p:spTgt spid="8"/>
                                        </p:tgtEl>
                                      </p:cBhvr>
                                      <p:to x="100000" y="100000"/>
                                    </p:animScale>
                                    <p:animScale>
                                      <p:cBhvr>
                                        <p:cTn id="32" dur="26">
                                          <p:stCondLst>
                                            <p:cond delay="1808"/>
                                          </p:stCondLst>
                                        </p:cTn>
                                        <p:tgtEl>
                                          <p:spTgt spid="8"/>
                                        </p:tgtEl>
                                      </p:cBhvr>
                                      <p:to x="100000" y="95000"/>
                                    </p:animScale>
                                    <p:animScale>
                                      <p:cBhvr>
                                        <p:cTn id="3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4" descr="C:\Users\User\Pictures\خلفيات\خلفيات\18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387" name="_s45072"/>
          <p:cNvCxnSpPr>
            <a:cxnSpLocks noChangeShapeType="1"/>
          </p:cNvCxnSpPr>
          <p:nvPr/>
        </p:nvCxnSpPr>
        <p:spPr bwMode="auto">
          <a:xfrm rot="5400000" flipH="1" flipV="1">
            <a:off x="6988175" y="2670175"/>
            <a:ext cx="501650"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6388" name="_s45068"/>
          <p:cNvCxnSpPr>
            <a:cxnSpLocks noChangeShapeType="1"/>
          </p:cNvCxnSpPr>
          <p:nvPr/>
        </p:nvCxnSpPr>
        <p:spPr bwMode="auto">
          <a:xfrm rot="16200000" flipV="1">
            <a:off x="5319713" y="92075"/>
            <a:ext cx="773112" cy="2693988"/>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6389" name="_s45066"/>
          <p:cNvCxnSpPr>
            <a:cxnSpLocks noChangeShapeType="1"/>
          </p:cNvCxnSpPr>
          <p:nvPr/>
        </p:nvCxnSpPr>
        <p:spPr bwMode="auto">
          <a:xfrm rot="5400000" flipH="1" flipV="1">
            <a:off x="2667000" y="149226"/>
            <a:ext cx="788987" cy="2595562"/>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8" name="_s45062"/>
          <p:cNvSpPr>
            <a:spLocks noChangeArrowheads="1"/>
          </p:cNvSpPr>
          <p:nvPr/>
        </p:nvSpPr>
        <p:spPr bwMode="auto">
          <a:xfrm>
            <a:off x="1979757" y="333375"/>
            <a:ext cx="5040855" cy="790231"/>
          </a:xfrm>
          <a:prstGeom prst="roundRect">
            <a:avLst>
              <a:gd name="adj" fmla="val 16667"/>
            </a:avLst>
          </a:prstGeom>
          <a:solidFill>
            <a:schemeClr val="accent2">
              <a:lumMod val="75000"/>
            </a:schemeClr>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0" tIns="0" rIns="0" bIns="0" anchor="ctr"/>
          <a:lstStyle/>
          <a:p>
            <a:pPr algn="ctr">
              <a:defRPr/>
            </a:pPr>
            <a:r>
              <a:rPr lang="ar-SA" sz="4800" b="1" dirty="0">
                <a:solidFill>
                  <a:schemeClr val="bg1"/>
                </a:solidFill>
                <a:effectLst>
                  <a:outerShdw blurRad="38100" dist="38100" dir="2700000" algn="tl">
                    <a:srgbClr val="000000">
                      <a:alpha val="43137"/>
                    </a:srgbClr>
                  </a:outerShdw>
                </a:effectLst>
                <a:cs typeface="Arial" pitchFamily="34" charset="0"/>
              </a:rPr>
              <a:t>قائمة السلوك الايجابي</a:t>
            </a:r>
            <a:endParaRPr lang="en-US" sz="4800" b="1" dirty="0">
              <a:solidFill>
                <a:schemeClr val="bg1"/>
              </a:solidFill>
              <a:effectLst>
                <a:outerShdw blurRad="38100" dist="38100" dir="2700000" algn="tl">
                  <a:srgbClr val="000000">
                    <a:alpha val="43137"/>
                  </a:srgbClr>
                </a:outerShdw>
              </a:effectLst>
              <a:cs typeface="Arial" pitchFamily="34" charset="0"/>
            </a:endParaRPr>
          </a:p>
        </p:txBody>
      </p:sp>
      <p:sp>
        <p:nvSpPr>
          <p:cNvPr id="19468" name="_s45063"/>
          <p:cNvSpPr>
            <a:spLocks noChangeArrowheads="1"/>
          </p:cNvSpPr>
          <p:nvPr/>
        </p:nvSpPr>
        <p:spPr bwMode="auto">
          <a:xfrm>
            <a:off x="683568" y="1841998"/>
            <a:ext cx="2088232" cy="595843"/>
          </a:xfrm>
          <a:prstGeom prst="roundRect">
            <a:avLst>
              <a:gd name="adj" fmla="val 16667"/>
            </a:avLst>
          </a:prstGeom>
          <a:gradFill flip="none" rotWithShape="1">
            <a:gsLst>
              <a:gs pos="0">
                <a:srgbClr val="D60093">
                  <a:tint val="66000"/>
                  <a:satMod val="160000"/>
                </a:srgbClr>
              </a:gs>
              <a:gs pos="50000">
                <a:srgbClr val="D60093">
                  <a:tint val="44500"/>
                  <a:satMod val="160000"/>
                </a:srgbClr>
              </a:gs>
              <a:gs pos="100000">
                <a:srgbClr val="D60093">
                  <a:tint val="23500"/>
                  <a:satMod val="160000"/>
                </a:srgbClr>
              </a:gs>
            </a:gsLst>
            <a:lin ang="5400000" scaled="1"/>
            <a:tileRect/>
          </a:gra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0" tIns="0" rIns="0" bIns="0" anchor="ctr"/>
          <a:lstStyle/>
          <a:p>
            <a:pPr algn="ctr">
              <a:defRPr/>
            </a:pPr>
            <a:r>
              <a:rPr lang="ar-OM" sz="3200" b="1" dirty="0">
                <a:effectLst>
                  <a:outerShdw blurRad="38100" dist="38100" dir="2700000" algn="tl">
                    <a:srgbClr val="000000">
                      <a:alpha val="43137"/>
                    </a:srgbClr>
                  </a:outerShdw>
                </a:effectLst>
                <a:cs typeface="Arial" pitchFamily="34" charset="0"/>
              </a:rPr>
              <a:t>2- </a:t>
            </a:r>
            <a:r>
              <a:rPr lang="ar-SA" sz="3200" b="1" dirty="0">
                <a:effectLst>
                  <a:outerShdw blurRad="38100" dist="38100" dir="2700000" algn="tl">
                    <a:srgbClr val="000000">
                      <a:alpha val="43137"/>
                    </a:srgbClr>
                  </a:outerShdw>
                </a:effectLst>
                <a:cs typeface="Arial" pitchFamily="34" charset="0"/>
              </a:rPr>
              <a:t>الصفية</a:t>
            </a:r>
            <a:endParaRPr lang="en-US" sz="3200" b="1" dirty="0">
              <a:effectLst>
                <a:outerShdw blurRad="38100" dist="38100" dir="2700000" algn="tl">
                  <a:srgbClr val="000000">
                    <a:alpha val="43137"/>
                  </a:srgbClr>
                </a:outerShdw>
              </a:effectLst>
              <a:cs typeface="Arial" pitchFamily="34" charset="0"/>
            </a:endParaRPr>
          </a:p>
        </p:txBody>
      </p:sp>
      <p:sp>
        <p:nvSpPr>
          <p:cNvPr id="2" name="_s45065"/>
          <p:cNvSpPr>
            <a:spLocks noChangeArrowheads="1"/>
          </p:cNvSpPr>
          <p:nvPr/>
        </p:nvSpPr>
        <p:spPr bwMode="auto">
          <a:xfrm>
            <a:off x="6300192" y="1825095"/>
            <a:ext cx="2160240" cy="595843"/>
          </a:xfrm>
          <a:prstGeom prst="roundRect">
            <a:avLst>
              <a:gd name="adj" fmla="val 166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0" tIns="0" rIns="0" bIns="0" anchor="ctr"/>
          <a:lstStyle/>
          <a:p>
            <a:pPr algn="ctr">
              <a:defRPr/>
            </a:pPr>
            <a:r>
              <a:rPr lang="ar-OM" sz="3200" b="1" dirty="0">
                <a:effectLst>
                  <a:outerShdw blurRad="38100" dist="38100" dir="2700000" algn="tl">
                    <a:srgbClr val="000000">
                      <a:alpha val="43137"/>
                    </a:srgbClr>
                  </a:outerShdw>
                </a:effectLst>
                <a:cs typeface="Arial" pitchFamily="34" charset="0"/>
              </a:rPr>
              <a:t>1- </a:t>
            </a:r>
            <a:r>
              <a:rPr lang="ar-SA" sz="3200" b="1" dirty="0">
                <a:effectLst>
                  <a:outerShdw blurRad="38100" dist="38100" dir="2700000" algn="tl">
                    <a:srgbClr val="000000">
                      <a:alpha val="43137"/>
                    </a:srgbClr>
                  </a:outerShdw>
                </a:effectLst>
                <a:cs typeface="Arial" pitchFamily="34" charset="0"/>
              </a:rPr>
              <a:t>المدرسية </a:t>
            </a:r>
            <a:endParaRPr lang="en-US" sz="3200" b="1" dirty="0">
              <a:effectLst>
                <a:outerShdw blurRad="38100" dist="38100" dir="2700000" algn="tl">
                  <a:srgbClr val="000000">
                    <a:alpha val="43137"/>
                  </a:srgbClr>
                </a:outerShdw>
              </a:effectLst>
              <a:cs typeface="Arial" pitchFamily="34" charset="0"/>
            </a:endParaRPr>
          </a:p>
        </p:txBody>
      </p:sp>
      <p:grpSp>
        <p:nvGrpSpPr>
          <p:cNvPr id="3" name="مجموعة 16"/>
          <p:cNvGrpSpPr/>
          <p:nvPr/>
        </p:nvGrpSpPr>
        <p:grpSpPr>
          <a:xfrm>
            <a:off x="5868144" y="2923812"/>
            <a:ext cx="3022852" cy="3672251"/>
            <a:chOff x="6011611" y="2923812"/>
            <a:chExt cx="3022852" cy="3672251"/>
          </a:xfrm>
          <a:solidFill>
            <a:srgbClr val="FFFF66"/>
          </a:solidFill>
        </p:grpSpPr>
        <p:sp>
          <p:nvSpPr>
            <p:cNvPr id="19463" name="_s45071"/>
            <p:cNvSpPr>
              <a:spLocks noChangeArrowheads="1"/>
            </p:cNvSpPr>
            <p:nvPr/>
          </p:nvSpPr>
          <p:spPr bwMode="auto">
            <a:xfrm>
              <a:off x="6011611" y="2923812"/>
              <a:ext cx="3022852" cy="3672251"/>
            </a:xfrm>
            <a:prstGeom prst="roundRect">
              <a:avLst>
                <a:gd name="adj" fmla="val 16667"/>
              </a:avLst>
            </a:prstGeom>
            <a:grp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lgn="ctr">
                <a:defRPr/>
              </a:pPr>
              <a:endParaRPr lang="ar-SA" sz="3100">
                <a:cs typeface="Arial" pitchFamily="34" charset="0"/>
              </a:endParaRPr>
            </a:p>
            <a:p>
              <a:pPr algn="ctr">
                <a:defRPr/>
              </a:pPr>
              <a:endParaRPr lang="ar-SA" sz="3100">
                <a:cs typeface="Arial" pitchFamily="34" charset="0"/>
              </a:endParaRPr>
            </a:p>
            <a:p>
              <a:pPr algn="ctr">
                <a:defRPr/>
              </a:pPr>
              <a:endParaRPr lang="ar-SA" sz="3100">
                <a:cs typeface="Arial" pitchFamily="34" charset="0"/>
              </a:endParaRPr>
            </a:p>
            <a:p>
              <a:pPr algn="ctr">
                <a:defRPr/>
              </a:pPr>
              <a:endParaRPr lang="ar-SA" sz="3100">
                <a:cs typeface="Arial" pitchFamily="34" charset="0"/>
              </a:endParaRPr>
            </a:p>
            <a:p>
              <a:pPr algn="ctr">
                <a:defRPr/>
              </a:pPr>
              <a:endParaRPr lang="en-US" sz="3100">
                <a:cs typeface="Arial" pitchFamily="34" charset="0"/>
              </a:endParaRPr>
            </a:p>
          </p:txBody>
        </p:sp>
        <p:sp>
          <p:nvSpPr>
            <p:cNvPr id="45075" name="Text Box 19"/>
            <p:cNvSpPr txBox="1">
              <a:spLocks noChangeArrowheads="1"/>
            </p:cNvSpPr>
            <p:nvPr/>
          </p:nvSpPr>
          <p:spPr bwMode="auto">
            <a:xfrm>
              <a:off x="6156325" y="2997200"/>
              <a:ext cx="2736850" cy="3416300"/>
            </a:xfrm>
            <a:prstGeom prst="rect">
              <a:avLst/>
            </a:prstGeom>
            <a:grpFill/>
            <a:ln w="9525">
              <a:noFill/>
              <a:miter lim="800000"/>
              <a:headEnd/>
              <a:tailEnd/>
            </a:ln>
            <a:effectLst/>
          </p:spPr>
          <p:txBody>
            <a:bodyPr>
              <a:spAutoFit/>
            </a:bodyPr>
            <a:lstStyle/>
            <a:p>
              <a:pPr algn="justLow">
                <a:defRPr/>
              </a:pPr>
              <a:r>
                <a:rPr lang="ar-SA" sz="2400" dirty="0">
                  <a:effectLst>
                    <a:outerShdw blurRad="38100" dist="38100" dir="2700000" algn="tl">
                      <a:srgbClr val="000000">
                        <a:alpha val="43137"/>
                      </a:srgbClr>
                    </a:outerShdw>
                  </a:effectLst>
                  <a:cs typeface="Arial" pitchFamily="34" charset="0"/>
                </a:rPr>
                <a:t>قائمة تعدها </a:t>
              </a:r>
              <a:r>
                <a:rPr lang="ar-SA" sz="2400" b="1" u="sng" dirty="0">
                  <a:effectLst>
                    <a:outerShdw blurRad="38100" dist="38100" dir="2700000" algn="tl">
                      <a:srgbClr val="000000">
                        <a:alpha val="43137"/>
                      </a:srgbClr>
                    </a:outerShdw>
                  </a:effectLst>
                  <a:cs typeface="Arial" pitchFamily="34" charset="0"/>
                </a:rPr>
                <a:t>إدارة المدرسة </a:t>
              </a:r>
              <a:r>
                <a:rPr lang="ar-SA" sz="2400" dirty="0">
                  <a:effectLst>
                    <a:outerShdw blurRad="38100" dist="38100" dir="2700000" algn="tl">
                      <a:srgbClr val="000000">
                        <a:alpha val="43137"/>
                      </a:srgbClr>
                    </a:outerShdw>
                  </a:effectLst>
                  <a:cs typeface="Arial" pitchFamily="34" charset="0"/>
                </a:rPr>
                <a:t>للسلوكيات الايجابية(القواعد السلوكية المدرسية) التي</a:t>
              </a:r>
              <a:r>
                <a:rPr lang="en-US" sz="2400" dirty="0">
                  <a:effectLst>
                    <a:outerShdw blurRad="38100" dist="38100" dir="2700000" algn="tl">
                      <a:srgbClr val="000000">
                        <a:alpha val="43137"/>
                      </a:srgbClr>
                    </a:outerShdw>
                  </a:effectLst>
                  <a:cs typeface="Arial" pitchFamily="34" charset="0"/>
                </a:rPr>
                <a:t> </a:t>
              </a:r>
              <a:r>
                <a:rPr lang="ar-OM" sz="2400" dirty="0">
                  <a:effectLst>
                    <a:outerShdw blurRad="38100" dist="38100" dir="2700000" algn="tl">
                      <a:srgbClr val="000000">
                        <a:alpha val="43137"/>
                      </a:srgbClr>
                    </a:outerShdw>
                  </a:effectLst>
                  <a:cs typeface="Arial" pitchFamily="34" charset="0"/>
                </a:rPr>
                <a:t> ترغب أن يمارسها الطلبة وفقا للمرحلة </a:t>
              </a:r>
              <a:r>
                <a:rPr lang="ar-OM" sz="2400" dirty="0" err="1">
                  <a:effectLst>
                    <a:outerShdw blurRad="38100" dist="38100" dir="2700000" algn="tl">
                      <a:srgbClr val="000000">
                        <a:alpha val="43137"/>
                      </a:srgbClr>
                    </a:outerShdw>
                  </a:effectLst>
                  <a:cs typeface="Arial" pitchFamily="34" charset="0"/>
                </a:rPr>
                <a:t>النمائية</a:t>
              </a:r>
              <a:r>
                <a:rPr lang="ar-OM" sz="2400" dirty="0">
                  <a:effectLst>
                    <a:outerShdw blurRad="38100" dist="38100" dir="2700000" algn="tl">
                      <a:srgbClr val="000000">
                        <a:alpha val="43137"/>
                      </a:srgbClr>
                    </a:outerShdw>
                  </a:effectLst>
                  <a:cs typeface="Arial" pitchFamily="34" charset="0"/>
                </a:rPr>
                <a:t> للطلبة في المدرسة ويتم الالتزام بمتابعتها طوال العام الدراسي.</a:t>
              </a:r>
              <a:endParaRPr lang="en-US" sz="2400" dirty="0">
                <a:effectLst>
                  <a:outerShdw blurRad="38100" dist="38100" dir="2700000" algn="tl">
                    <a:srgbClr val="000000">
                      <a:alpha val="43137"/>
                    </a:srgbClr>
                  </a:outerShdw>
                </a:effectLst>
                <a:cs typeface="Arial" pitchFamily="34" charset="0"/>
              </a:endParaRPr>
            </a:p>
          </p:txBody>
        </p:sp>
      </p:grpSp>
      <p:cxnSp>
        <p:nvCxnSpPr>
          <p:cNvPr id="16400" name="_s45072"/>
          <p:cNvCxnSpPr>
            <a:cxnSpLocks noChangeShapeType="1"/>
          </p:cNvCxnSpPr>
          <p:nvPr/>
        </p:nvCxnSpPr>
        <p:spPr bwMode="auto">
          <a:xfrm rot="5400000" flipH="1" flipV="1">
            <a:off x="1476376" y="2708275"/>
            <a:ext cx="576262" cy="1587"/>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grpSp>
        <p:nvGrpSpPr>
          <p:cNvPr id="4" name="مجموعة 15"/>
          <p:cNvGrpSpPr/>
          <p:nvPr/>
        </p:nvGrpSpPr>
        <p:grpSpPr>
          <a:xfrm>
            <a:off x="251520" y="2996952"/>
            <a:ext cx="3203848" cy="3510682"/>
            <a:chOff x="1" y="2996952"/>
            <a:chExt cx="3203848" cy="3510682"/>
          </a:xfrm>
          <a:blipFill dpi="0" rotWithShape="1">
            <a:blip r:embed="rId3"/>
            <a:srcRect/>
            <a:stretch>
              <a:fillRect/>
            </a:stretch>
          </a:blipFill>
        </p:grpSpPr>
        <p:sp>
          <p:nvSpPr>
            <p:cNvPr id="19460" name="_s45071"/>
            <p:cNvSpPr>
              <a:spLocks noChangeArrowheads="1"/>
            </p:cNvSpPr>
            <p:nvPr/>
          </p:nvSpPr>
          <p:spPr bwMode="auto">
            <a:xfrm>
              <a:off x="1" y="2996952"/>
              <a:ext cx="3203848" cy="3510682"/>
            </a:xfrm>
            <a:prstGeom prst="roundRect">
              <a:avLst>
                <a:gd name="adj" fmla="val 16667"/>
              </a:avLst>
            </a:prstGeom>
            <a:grpFill/>
            <a:ln w="9525">
              <a:noFill/>
              <a:round/>
              <a:headEnd/>
              <a:tailEnd/>
            </a:ln>
            <a:effectLst/>
            <a:scene3d>
              <a:camera prst="orthographicFront">
                <a:rot lat="0" lon="0" rev="0"/>
              </a:camera>
              <a:lightRig rig="contrasting" dir="t">
                <a:rot lat="0" lon="0" rev="7800000"/>
              </a:lightRig>
            </a:scene3d>
            <a:sp3d>
              <a:bevelT w="139700" h="139700"/>
            </a:sp3d>
          </p:spPr>
          <p:txBody>
            <a:bodyPr wrap="none" lIns="0" tIns="0" rIns="0" bIns="0" anchor="ctr"/>
            <a:lstStyle/>
            <a:p>
              <a:pPr algn="ctr">
                <a:defRPr/>
              </a:pPr>
              <a:endParaRPr lang="ar-SA" sz="3100">
                <a:cs typeface="Arial" pitchFamily="34" charset="0"/>
              </a:endParaRPr>
            </a:p>
            <a:p>
              <a:pPr algn="ctr">
                <a:defRPr/>
              </a:pPr>
              <a:endParaRPr lang="ar-SA" sz="3100">
                <a:cs typeface="Arial" pitchFamily="34" charset="0"/>
              </a:endParaRPr>
            </a:p>
            <a:p>
              <a:pPr algn="ctr">
                <a:defRPr/>
              </a:pPr>
              <a:endParaRPr lang="ar-SA" sz="3100">
                <a:cs typeface="Arial" pitchFamily="34" charset="0"/>
              </a:endParaRPr>
            </a:p>
            <a:p>
              <a:pPr algn="ctr">
                <a:defRPr/>
              </a:pPr>
              <a:endParaRPr lang="ar-SA" sz="3100">
                <a:cs typeface="Arial" pitchFamily="34" charset="0"/>
              </a:endParaRPr>
            </a:p>
            <a:p>
              <a:pPr algn="ctr">
                <a:defRPr/>
              </a:pPr>
              <a:endParaRPr lang="en-US" sz="3100">
                <a:cs typeface="Arial" pitchFamily="34" charset="0"/>
              </a:endParaRPr>
            </a:p>
          </p:txBody>
        </p:sp>
        <p:sp>
          <p:nvSpPr>
            <p:cNvPr id="41" name="Text Box 19"/>
            <p:cNvSpPr txBox="1">
              <a:spLocks noChangeArrowheads="1"/>
            </p:cNvSpPr>
            <p:nvPr/>
          </p:nvSpPr>
          <p:spPr bwMode="auto">
            <a:xfrm>
              <a:off x="107950" y="3141663"/>
              <a:ext cx="2951163" cy="3046412"/>
            </a:xfrm>
            <a:prstGeom prst="rect">
              <a:avLst/>
            </a:prstGeom>
            <a:grpFill/>
            <a:ln w="9525">
              <a:noFill/>
              <a:miter lim="800000"/>
              <a:headEnd/>
              <a:tailEnd/>
            </a:ln>
            <a:effectLst/>
          </p:spPr>
          <p:txBody>
            <a:bodyPr>
              <a:spAutoFit/>
            </a:bodyPr>
            <a:lstStyle/>
            <a:p>
              <a:pPr algn="justLow">
                <a:defRPr/>
              </a:pPr>
              <a:r>
                <a:rPr lang="ar-SA" sz="2400" dirty="0">
                  <a:cs typeface="Arial" pitchFamily="34" charset="0"/>
                </a:rPr>
                <a:t>قائمة </a:t>
              </a:r>
              <a:r>
                <a:rPr lang="ar-OM" sz="2400" dirty="0">
                  <a:cs typeface="Arial" pitchFamily="34" charset="0"/>
                </a:rPr>
                <a:t>متخصصة (القواعد السلوكية الصفية) </a:t>
              </a:r>
              <a:r>
                <a:rPr lang="ar-OM" sz="2400" b="1" u="sng" dirty="0">
                  <a:effectLst>
                    <a:outerShdw blurRad="38100" dist="38100" dir="2700000" algn="tl">
                      <a:srgbClr val="000000">
                        <a:alpha val="43137"/>
                      </a:srgbClr>
                    </a:outerShdw>
                  </a:effectLst>
                  <a:cs typeface="Arial" pitchFamily="34" charset="0"/>
                </a:rPr>
                <a:t>يعدها المعلم </a:t>
              </a:r>
              <a:r>
                <a:rPr lang="ar-OM" sz="2400" dirty="0">
                  <a:cs typeface="Arial" pitchFamily="34" charset="0"/>
                </a:rPr>
                <a:t>حول السلوكيات التي يرغب أن يمارسها الطلبة في لصف وتكون بمثابة (الروتين اليومي) مع مراعاة نوع المرحلة االنمائية للطلبة في الصف.</a:t>
              </a:r>
              <a:endParaRPr lang="en-US" sz="2400" dirty="0">
                <a:cs typeface="Arial" pitchFamily="34" charset="0"/>
              </a:endParaRPr>
            </a:p>
          </p:txBody>
        </p:sp>
      </p:grpSp>
      <p:pic>
        <p:nvPicPr>
          <p:cNvPr id="16402" name="Picture 18" descr="C:\Users\User\Desktop\Untitled-132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338" y="1484313"/>
            <a:ext cx="27860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83951"/>
      </p:ext>
    </p:extLst>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73" name="WordArt 9"/>
          <p:cNvSpPr>
            <a:spLocks noChangeArrowheads="1" noChangeShapeType="1" noTextEdit="1"/>
          </p:cNvSpPr>
          <p:nvPr/>
        </p:nvSpPr>
        <p:spPr bwMode="auto">
          <a:xfrm>
            <a:off x="755650" y="260350"/>
            <a:ext cx="4137025" cy="996950"/>
          </a:xfrm>
          <a:prstGeom prst="rect">
            <a:avLst/>
          </a:prstGeom>
          <a:extLst>
            <a:ext uri="{91240B29-F687-4F45-9708-019B960494DF}">
              <a14:hiddenLine xmlns:a14="http://schemas.microsoft.com/office/drawing/2010/main" w="19050">
                <a:solidFill>
                  <a:srgbClr val="99CC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ar-IQ" sz="3600" kern="10">
                <a:solidFill>
                  <a:srgbClr val="008000"/>
                </a:solidFill>
                <a:latin typeface="HASOOB"/>
              </a:rPr>
              <a:t>العوامل المؤثرة في ا لإدارة الصفية</a:t>
            </a:r>
          </a:p>
        </p:txBody>
      </p:sp>
      <p:sp>
        <p:nvSpPr>
          <p:cNvPr id="241683" name="Text Box 19"/>
          <p:cNvSpPr txBox="1">
            <a:spLocks noChangeArrowheads="1"/>
          </p:cNvSpPr>
          <p:nvPr/>
        </p:nvSpPr>
        <p:spPr bwMode="auto">
          <a:xfrm>
            <a:off x="4787900" y="1174750"/>
            <a:ext cx="4321175" cy="519113"/>
          </a:xfrm>
          <a:prstGeom prst="rect">
            <a:avLst/>
          </a:prstGeom>
          <a:noFill/>
          <a:ln>
            <a:noFill/>
          </a:ln>
          <a:effectLst/>
          <a:extLst>
            <a:ext uri="{909E8E84-426E-40DD-AFC4-6F175D3DCCD1}">
              <a14:hiddenFill xmlns:a14="http://schemas.microsoft.com/office/drawing/2010/main">
                <a:gradFill rotWithShape="1">
                  <a:gsLst>
                    <a:gs pos="0">
                      <a:srgbClr val="DCFF79"/>
                    </a:gs>
                    <a:gs pos="50000">
                      <a:srgbClr val="FFFFFF"/>
                    </a:gs>
                    <a:gs pos="100000">
                      <a:srgbClr val="DCFF79"/>
                    </a:gs>
                  </a:gsLst>
                  <a:lin ang="5400000" scaled="1"/>
                </a:gradFill>
              </a14:hiddenFill>
            </a:ext>
            <a:ext uri="{91240B29-F687-4F45-9708-019B960494DF}">
              <a14:hiddenLine xmlns:a14="http://schemas.microsoft.com/office/drawing/2010/main" w="28575" algn="ctr">
                <a:solidFill>
                  <a:srgbClr val="E400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r>
              <a:rPr lang="ar-SA" sz="2800">
                <a:solidFill>
                  <a:schemeClr val="tx1"/>
                </a:solidFill>
                <a:cs typeface="Arabic Transparent" pitchFamily="2" charset="0"/>
              </a:rPr>
              <a:t>1ـ سياسة التعليم في الدولة .</a:t>
            </a:r>
            <a:endParaRPr lang="en-US" sz="2800">
              <a:solidFill>
                <a:schemeClr val="tx1"/>
              </a:solidFill>
              <a:cs typeface="Arabic Transparent" pitchFamily="2" charset="0"/>
            </a:endParaRPr>
          </a:p>
        </p:txBody>
      </p:sp>
      <p:sp>
        <p:nvSpPr>
          <p:cNvPr id="241684" name="Text Box 20"/>
          <p:cNvSpPr txBox="1">
            <a:spLocks noChangeArrowheads="1"/>
          </p:cNvSpPr>
          <p:nvPr/>
        </p:nvSpPr>
        <p:spPr bwMode="auto">
          <a:xfrm>
            <a:off x="3584575" y="1809750"/>
            <a:ext cx="5530850" cy="519113"/>
          </a:xfrm>
          <a:prstGeom prst="rect">
            <a:avLst/>
          </a:prstGeom>
          <a:noFill/>
          <a:ln>
            <a:noFill/>
          </a:ln>
          <a:effectLst/>
          <a:extLst>
            <a:ext uri="{909E8E84-426E-40DD-AFC4-6F175D3DCCD1}">
              <a14:hiddenFill xmlns:a14="http://schemas.microsoft.com/office/drawing/2010/main">
                <a:gradFill rotWithShape="1">
                  <a:gsLst>
                    <a:gs pos="0">
                      <a:srgbClr val="DCFF79"/>
                    </a:gs>
                    <a:gs pos="50000">
                      <a:srgbClr val="FFFFFF"/>
                    </a:gs>
                    <a:gs pos="100000">
                      <a:srgbClr val="DCFF79"/>
                    </a:gs>
                  </a:gsLst>
                  <a:lin ang="5400000" scaled="1"/>
                </a:gradFill>
              </a14:hiddenFill>
            </a:ext>
            <a:ext uri="{91240B29-F687-4F45-9708-019B960494DF}">
              <a14:hiddenLine xmlns:a14="http://schemas.microsoft.com/office/drawing/2010/main" w="28575" algn="ctr">
                <a:solidFill>
                  <a:srgbClr val="E400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r>
              <a:rPr lang="ar-SA" sz="2800">
                <a:solidFill>
                  <a:schemeClr val="tx1"/>
                </a:solidFill>
                <a:cs typeface="Arabic Transparent" pitchFamily="2" charset="0"/>
              </a:rPr>
              <a:t>2ـ الأهداف العامة لكل منهج وطبيعة المادة .</a:t>
            </a:r>
            <a:endParaRPr lang="en-US" sz="2800">
              <a:solidFill>
                <a:schemeClr val="tx1"/>
              </a:solidFill>
              <a:cs typeface="Arabic Transparent" pitchFamily="2" charset="0"/>
            </a:endParaRPr>
          </a:p>
        </p:txBody>
      </p:sp>
      <p:sp>
        <p:nvSpPr>
          <p:cNvPr id="241685" name="Text Box 21"/>
          <p:cNvSpPr txBox="1">
            <a:spLocks noChangeArrowheads="1"/>
          </p:cNvSpPr>
          <p:nvPr/>
        </p:nvSpPr>
        <p:spPr bwMode="auto">
          <a:xfrm>
            <a:off x="5940425" y="2541588"/>
            <a:ext cx="3154363" cy="519112"/>
          </a:xfrm>
          <a:prstGeom prst="rect">
            <a:avLst/>
          </a:prstGeom>
          <a:noFill/>
          <a:ln>
            <a:noFill/>
          </a:ln>
          <a:effectLst/>
          <a:extLst>
            <a:ext uri="{909E8E84-426E-40DD-AFC4-6F175D3DCCD1}">
              <a14:hiddenFill xmlns:a14="http://schemas.microsoft.com/office/drawing/2010/main">
                <a:gradFill rotWithShape="1">
                  <a:gsLst>
                    <a:gs pos="0">
                      <a:srgbClr val="DCFF79"/>
                    </a:gs>
                    <a:gs pos="50000">
                      <a:srgbClr val="FFFFFF"/>
                    </a:gs>
                    <a:gs pos="100000">
                      <a:srgbClr val="DCFF79"/>
                    </a:gs>
                  </a:gsLst>
                  <a:lin ang="5400000" scaled="1"/>
                </a:gradFill>
              </a14:hiddenFill>
            </a:ext>
            <a:ext uri="{91240B29-F687-4F45-9708-019B960494DF}">
              <a14:hiddenLine xmlns:a14="http://schemas.microsoft.com/office/drawing/2010/main" w="28575" algn="ctr">
                <a:solidFill>
                  <a:srgbClr val="E400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r>
              <a:rPr lang="ar-SA" sz="2800">
                <a:solidFill>
                  <a:schemeClr val="tx1"/>
                </a:solidFill>
                <a:cs typeface="Arabic Transparent" pitchFamily="2" charset="0"/>
              </a:rPr>
              <a:t>3ـ موضوع الدرس .</a:t>
            </a:r>
            <a:endParaRPr lang="en-US" sz="2800">
              <a:solidFill>
                <a:schemeClr val="tx1"/>
              </a:solidFill>
              <a:cs typeface="Arabic Transparent" pitchFamily="2" charset="0"/>
            </a:endParaRPr>
          </a:p>
        </p:txBody>
      </p:sp>
      <p:sp>
        <p:nvSpPr>
          <p:cNvPr id="241686" name="Text Box 22"/>
          <p:cNvSpPr txBox="1">
            <a:spLocks noChangeArrowheads="1"/>
          </p:cNvSpPr>
          <p:nvPr/>
        </p:nvSpPr>
        <p:spPr bwMode="auto">
          <a:xfrm>
            <a:off x="3419475" y="3200400"/>
            <a:ext cx="5646738" cy="519113"/>
          </a:xfrm>
          <a:prstGeom prst="rect">
            <a:avLst/>
          </a:prstGeom>
          <a:noFill/>
          <a:ln>
            <a:noFill/>
          </a:ln>
          <a:effectLst/>
          <a:extLst>
            <a:ext uri="{909E8E84-426E-40DD-AFC4-6F175D3DCCD1}">
              <a14:hiddenFill xmlns:a14="http://schemas.microsoft.com/office/drawing/2010/main">
                <a:gradFill rotWithShape="1">
                  <a:gsLst>
                    <a:gs pos="0">
                      <a:srgbClr val="DCFF79"/>
                    </a:gs>
                    <a:gs pos="50000">
                      <a:srgbClr val="FFFFFF"/>
                    </a:gs>
                    <a:gs pos="100000">
                      <a:srgbClr val="DCFF79"/>
                    </a:gs>
                  </a:gsLst>
                  <a:lin ang="5400000" scaled="1"/>
                </a:gradFill>
              </a14:hiddenFill>
            </a:ext>
            <a:ext uri="{91240B29-F687-4F45-9708-019B960494DF}">
              <a14:hiddenLine xmlns:a14="http://schemas.microsoft.com/office/drawing/2010/main" w="28575" algn="ctr">
                <a:solidFill>
                  <a:srgbClr val="E400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r>
              <a:rPr lang="ar-SA" sz="2800">
                <a:solidFill>
                  <a:schemeClr val="tx1"/>
                </a:solidFill>
                <a:cs typeface="Arabic Transparent" pitchFamily="2" charset="0"/>
              </a:rPr>
              <a:t>4ـ المرحلة التعليمية ( مرحلة نمو الطالب ) .</a:t>
            </a:r>
            <a:endParaRPr lang="en-US" sz="2800">
              <a:solidFill>
                <a:schemeClr val="tx1"/>
              </a:solidFill>
              <a:cs typeface="Arabic Transparent" pitchFamily="2" charset="0"/>
            </a:endParaRPr>
          </a:p>
        </p:txBody>
      </p:sp>
      <p:sp>
        <p:nvSpPr>
          <p:cNvPr id="241687" name="Text Box 23"/>
          <p:cNvSpPr txBox="1">
            <a:spLocks noChangeArrowheads="1"/>
          </p:cNvSpPr>
          <p:nvPr/>
        </p:nvSpPr>
        <p:spPr bwMode="auto">
          <a:xfrm>
            <a:off x="5364163" y="3933825"/>
            <a:ext cx="3687762" cy="519113"/>
          </a:xfrm>
          <a:prstGeom prst="rect">
            <a:avLst/>
          </a:prstGeom>
          <a:noFill/>
          <a:ln>
            <a:noFill/>
          </a:ln>
          <a:effectLst/>
          <a:extLst>
            <a:ext uri="{909E8E84-426E-40DD-AFC4-6F175D3DCCD1}">
              <a14:hiddenFill xmlns:a14="http://schemas.microsoft.com/office/drawing/2010/main">
                <a:gradFill rotWithShape="1">
                  <a:gsLst>
                    <a:gs pos="0">
                      <a:srgbClr val="DCFF79"/>
                    </a:gs>
                    <a:gs pos="50000">
                      <a:srgbClr val="FFFFFF"/>
                    </a:gs>
                    <a:gs pos="100000">
                      <a:srgbClr val="DCFF79"/>
                    </a:gs>
                  </a:gsLst>
                  <a:lin ang="5400000" scaled="1"/>
                </a:gradFill>
              </a14:hiddenFill>
            </a:ext>
            <a:ext uri="{91240B29-F687-4F45-9708-019B960494DF}">
              <a14:hiddenLine xmlns:a14="http://schemas.microsoft.com/office/drawing/2010/main" w="28575" algn="ctr">
                <a:solidFill>
                  <a:srgbClr val="E400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r>
              <a:rPr lang="ar-SA" sz="2800">
                <a:solidFill>
                  <a:schemeClr val="tx1"/>
                </a:solidFill>
                <a:cs typeface="Arabic Transparent" pitchFamily="2" charset="0"/>
              </a:rPr>
              <a:t>5ـ البيئة المادية للصف .</a:t>
            </a:r>
            <a:endParaRPr lang="en-US" sz="2800">
              <a:solidFill>
                <a:schemeClr val="tx1"/>
              </a:solidFill>
              <a:cs typeface="Arabic Transparent" pitchFamily="2" charset="0"/>
            </a:endParaRPr>
          </a:p>
        </p:txBody>
      </p:sp>
      <p:sp>
        <p:nvSpPr>
          <p:cNvPr id="241688" name="Text Box 24"/>
          <p:cNvSpPr txBox="1">
            <a:spLocks noChangeArrowheads="1"/>
          </p:cNvSpPr>
          <p:nvPr/>
        </p:nvSpPr>
        <p:spPr bwMode="auto">
          <a:xfrm>
            <a:off x="3995738" y="4624388"/>
            <a:ext cx="5056187" cy="519112"/>
          </a:xfrm>
          <a:prstGeom prst="rect">
            <a:avLst/>
          </a:prstGeom>
          <a:noFill/>
          <a:ln>
            <a:noFill/>
          </a:ln>
          <a:effectLst/>
          <a:extLst>
            <a:ext uri="{909E8E84-426E-40DD-AFC4-6F175D3DCCD1}">
              <a14:hiddenFill xmlns:a14="http://schemas.microsoft.com/office/drawing/2010/main">
                <a:gradFill rotWithShape="1">
                  <a:gsLst>
                    <a:gs pos="0">
                      <a:srgbClr val="DCFF79"/>
                    </a:gs>
                    <a:gs pos="50000">
                      <a:srgbClr val="FFFFFF"/>
                    </a:gs>
                    <a:gs pos="100000">
                      <a:srgbClr val="DCFF79"/>
                    </a:gs>
                  </a:gsLst>
                  <a:lin ang="5400000" scaled="1"/>
                </a:gradFill>
              </a14:hiddenFill>
            </a:ext>
            <a:ext uri="{91240B29-F687-4F45-9708-019B960494DF}">
              <a14:hiddenLine xmlns:a14="http://schemas.microsoft.com/office/drawing/2010/main" w="28575" algn="ctr">
                <a:solidFill>
                  <a:srgbClr val="E400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r>
              <a:rPr lang="ar-SA" sz="2800">
                <a:solidFill>
                  <a:schemeClr val="tx1"/>
                </a:solidFill>
                <a:cs typeface="Arabic Transparent" pitchFamily="2" charset="0"/>
              </a:rPr>
              <a:t>6ـ المعلم وإعداده المهني التربوي .</a:t>
            </a:r>
            <a:endParaRPr lang="en-US" sz="2800">
              <a:solidFill>
                <a:schemeClr val="tx1"/>
              </a:solidFill>
              <a:cs typeface="Arabic Transparent" pitchFamily="2" charset="0"/>
            </a:endParaRPr>
          </a:p>
        </p:txBody>
      </p:sp>
      <p:sp>
        <p:nvSpPr>
          <p:cNvPr id="241689" name="Text Box 25"/>
          <p:cNvSpPr txBox="1">
            <a:spLocks noChangeArrowheads="1"/>
          </p:cNvSpPr>
          <p:nvPr/>
        </p:nvSpPr>
        <p:spPr bwMode="auto">
          <a:xfrm>
            <a:off x="5364163" y="5346700"/>
            <a:ext cx="3687762" cy="519113"/>
          </a:xfrm>
          <a:prstGeom prst="rect">
            <a:avLst/>
          </a:prstGeom>
          <a:noFill/>
          <a:ln>
            <a:noFill/>
          </a:ln>
          <a:effectLst/>
          <a:extLst>
            <a:ext uri="{909E8E84-426E-40DD-AFC4-6F175D3DCCD1}">
              <a14:hiddenFill xmlns:a14="http://schemas.microsoft.com/office/drawing/2010/main">
                <a:gradFill rotWithShape="1">
                  <a:gsLst>
                    <a:gs pos="0">
                      <a:srgbClr val="DCFF79"/>
                    </a:gs>
                    <a:gs pos="50000">
                      <a:srgbClr val="FFFFFF"/>
                    </a:gs>
                    <a:gs pos="100000">
                      <a:srgbClr val="DCFF79"/>
                    </a:gs>
                  </a:gsLst>
                  <a:lin ang="5400000" scaled="1"/>
                </a:gradFill>
              </a14:hiddenFill>
            </a:ext>
            <a:ext uri="{91240B29-F687-4F45-9708-019B960494DF}">
              <a14:hiddenLine xmlns:a14="http://schemas.microsoft.com/office/drawing/2010/main" w="28575" algn="ctr">
                <a:solidFill>
                  <a:srgbClr val="E400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r>
              <a:rPr lang="ar-SA" sz="2800">
                <a:solidFill>
                  <a:schemeClr val="tx1"/>
                </a:solidFill>
                <a:cs typeface="Arabic Transparent" pitchFamily="2" charset="0"/>
              </a:rPr>
              <a:t>7ـ طريقة التدريس .</a:t>
            </a:r>
            <a:endParaRPr lang="en-US" sz="2800">
              <a:solidFill>
                <a:schemeClr val="tx1"/>
              </a:solidFill>
              <a:cs typeface="Arabic Transparent" pitchFamily="2" charset="0"/>
            </a:endParaRPr>
          </a:p>
        </p:txBody>
      </p:sp>
      <p:sp>
        <p:nvSpPr>
          <p:cNvPr id="241690" name="Text Box 26"/>
          <p:cNvSpPr txBox="1">
            <a:spLocks noChangeArrowheads="1"/>
          </p:cNvSpPr>
          <p:nvPr/>
        </p:nvSpPr>
        <p:spPr bwMode="auto">
          <a:xfrm>
            <a:off x="3995738" y="6037263"/>
            <a:ext cx="5056187" cy="519112"/>
          </a:xfrm>
          <a:prstGeom prst="rect">
            <a:avLst/>
          </a:prstGeom>
          <a:noFill/>
          <a:ln>
            <a:noFill/>
          </a:ln>
          <a:effectLst/>
          <a:extLst>
            <a:ext uri="{909E8E84-426E-40DD-AFC4-6F175D3DCCD1}">
              <a14:hiddenFill xmlns:a14="http://schemas.microsoft.com/office/drawing/2010/main">
                <a:gradFill rotWithShape="1">
                  <a:gsLst>
                    <a:gs pos="0">
                      <a:srgbClr val="DCFF79"/>
                    </a:gs>
                    <a:gs pos="50000">
                      <a:srgbClr val="FFFFFF"/>
                    </a:gs>
                    <a:gs pos="100000">
                      <a:srgbClr val="DCFF79"/>
                    </a:gs>
                  </a:gsLst>
                  <a:lin ang="5400000" scaled="1"/>
                </a:gradFill>
              </a14:hiddenFill>
            </a:ext>
            <a:ext uri="{91240B29-F687-4F45-9708-019B960494DF}">
              <a14:hiddenLine xmlns:a14="http://schemas.microsoft.com/office/drawing/2010/main" w="28575" algn="ctr">
                <a:solidFill>
                  <a:srgbClr val="E400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r>
              <a:rPr lang="ar-SA" sz="2800">
                <a:solidFill>
                  <a:schemeClr val="tx1"/>
                </a:solidFill>
                <a:cs typeface="Arabic Transparent" pitchFamily="2" charset="0"/>
              </a:rPr>
              <a:t>8ـ إدارة المدرسة وقناعاتها .</a:t>
            </a:r>
            <a:endParaRPr lang="en-US" sz="2800">
              <a:solidFill>
                <a:schemeClr val="tx1"/>
              </a:solidFill>
              <a:cs typeface="Arabic Transparent" pitchFamily="2" charset="0"/>
            </a:endParaRPr>
          </a:p>
        </p:txBody>
      </p:sp>
      <p:sp>
        <p:nvSpPr>
          <p:cNvPr id="241694" name="Oval 30"/>
          <p:cNvSpPr>
            <a:spLocks noChangeArrowheads="1"/>
          </p:cNvSpPr>
          <p:nvPr/>
        </p:nvSpPr>
        <p:spPr bwMode="auto">
          <a:xfrm>
            <a:off x="147638" y="2647950"/>
            <a:ext cx="1800225" cy="2016125"/>
          </a:xfrm>
          <a:prstGeom prst="ellipse">
            <a:avLst/>
          </a:prstGeom>
          <a:solidFill>
            <a:srgbClr val="FFFF00"/>
          </a:solidFill>
          <a:ln w="28575"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ar-IQ"/>
          </a:p>
        </p:txBody>
      </p:sp>
      <p:pic>
        <p:nvPicPr>
          <p:cNvPr id="241709" name="Picture 45" descr="070"/>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38275" y="3405188"/>
            <a:ext cx="1582738" cy="439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1716" name="AutoShape 52"/>
          <p:cNvSpPr>
            <a:spLocks/>
          </p:cNvSpPr>
          <p:nvPr/>
        </p:nvSpPr>
        <p:spPr bwMode="auto">
          <a:xfrm>
            <a:off x="3317875" y="1392238"/>
            <a:ext cx="1584325" cy="5040312"/>
          </a:xfrm>
          <a:prstGeom prst="leftBracket">
            <a:avLst>
              <a:gd name="adj" fmla="val 7909"/>
            </a:avLst>
          </a:prstGeom>
          <a:noFill/>
          <a:ln w="76200">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ar-IQ"/>
          </a:p>
        </p:txBody>
      </p:sp>
      <p:sp>
        <p:nvSpPr>
          <p:cNvPr id="241717" name="Rectangle 53"/>
          <p:cNvSpPr>
            <a:spLocks noChangeArrowheads="1"/>
          </p:cNvSpPr>
          <p:nvPr/>
        </p:nvSpPr>
        <p:spPr bwMode="auto">
          <a:xfrm>
            <a:off x="520365" y="3014931"/>
            <a:ext cx="102143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ar-SA" sz="4000" b="1" dirty="0">
                <a:solidFill>
                  <a:srgbClr val="002060"/>
                </a:solidFill>
                <a:cs typeface="FQ NAJD" pitchFamily="2" charset="-78"/>
              </a:rPr>
              <a:t>الإدارة </a:t>
            </a:r>
          </a:p>
          <a:p>
            <a:pPr algn="ctr"/>
            <a:r>
              <a:rPr lang="ar-SA" sz="4000" b="1" dirty="0">
                <a:solidFill>
                  <a:srgbClr val="002060"/>
                </a:solidFill>
                <a:cs typeface="FQ NAJD" pitchFamily="2" charset="-78"/>
              </a:rPr>
              <a:t>الصفية</a:t>
            </a:r>
            <a:endParaRPr lang="en-US" sz="4000" b="1" dirty="0">
              <a:solidFill>
                <a:srgbClr val="002060"/>
              </a:solidFill>
              <a:cs typeface="FQ NAJD" pitchFamily="2" charset="-78"/>
            </a:endParaRPr>
          </a:p>
        </p:txBody>
      </p:sp>
    </p:spTree>
    <p:extLst>
      <p:ext uri="{BB962C8B-B14F-4D97-AF65-F5344CB8AC3E}">
        <p14:creationId xmlns:p14="http://schemas.microsoft.com/office/powerpoint/2010/main" val="710906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1673"/>
                                        </p:tgtEl>
                                        <p:attrNameLst>
                                          <p:attrName>style.visibility</p:attrName>
                                        </p:attrNameLst>
                                      </p:cBhvr>
                                      <p:to>
                                        <p:strVal val="visible"/>
                                      </p:to>
                                    </p:set>
                                    <p:animEffect transition="in" filter="checkerboard(across)">
                                      <p:cBhvr>
                                        <p:cTn id="7" dur="2000"/>
                                        <p:tgtEl>
                                          <p:spTgt spid="2416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241694"/>
                                        </p:tgtEl>
                                        <p:attrNameLst>
                                          <p:attrName>style.visibility</p:attrName>
                                        </p:attrNameLst>
                                      </p:cBhvr>
                                      <p:to>
                                        <p:strVal val="visible"/>
                                      </p:to>
                                    </p:set>
                                    <p:animEffect transition="in" filter="fade">
                                      <p:cBhvr>
                                        <p:cTn id="12" dur="2000"/>
                                        <p:tgtEl>
                                          <p:spTgt spid="241694"/>
                                        </p:tgtEl>
                                      </p:cBhvr>
                                    </p:animEffect>
                                    <p:anim calcmode="lin" valueType="num">
                                      <p:cBhvr>
                                        <p:cTn id="13" dur="2000" fill="hold"/>
                                        <p:tgtEl>
                                          <p:spTgt spid="241694"/>
                                        </p:tgtEl>
                                        <p:attrNameLst>
                                          <p:attrName>style.rotation</p:attrName>
                                        </p:attrNameLst>
                                      </p:cBhvr>
                                      <p:tavLst>
                                        <p:tav tm="0">
                                          <p:val>
                                            <p:fltVal val="720"/>
                                          </p:val>
                                        </p:tav>
                                        <p:tav tm="100000">
                                          <p:val>
                                            <p:fltVal val="0"/>
                                          </p:val>
                                        </p:tav>
                                      </p:tavLst>
                                    </p:anim>
                                    <p:anim calcmode="lin" valueType="num">
                                      <p:cBhvr>
                                        <p:cTn id="14" dur="2000" fill="hold"/>
                                        <p:tgtEl>
                                          <p:spTgt spid="241694"/>
                                        </p:tgtEl>
                                        <p:attrNameLst>
                                          <p:attrName>ppt_h</p:attrName>
                                        </p:attrNameLst>
                                      </p:cBhvr>
                                      <p:tavLst>
                                        <p:tav tm="0">
                                          <p:val>
                                            <p:fltVal val="0"/>
                                          </p:val>
                                        </p:tav>
                                        <p:tav tm="100000">
                                          <p:val>
                                            <p:strVal val="#ppt_h"/>
                                          </p:val>
                                        </p:tav>
                                      </p:tavLst>
                                    </p:anim>
                                    <p:anim calcmode="lin" valueType="num">
                                      <p:cBhvr>
                                        <p:cTn id="15" dur="2000" fill="hold"/>
                                        <p:tgtEl>
                                          <p:spTgt spid="241694"/>
                                        </p:tgtEl>
                                        <p:attrNameLst>
                                          <p:attrName>ppt_w</p:attrName>
                                        </p:attrNameLst>
                                      </p:cBhvr>
                                      <p:tavLst>
                                        <p:tav tm="0">
                                          <p:val>
                                            <p:fltVal val="0"/>
                                          </p:val>
                                        </p:tav>
                                        <p:tav tm="100000">
                                          <p:val>
                                            <p:strVal val="#ppt_w"/>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8" presetClass="entr" presetSubtype="0" accel="50000" fill="hold" grpId="0" nodeType="clickEffect">
                                  <p:stCondLst>
                                    <p:cond delay="0"/>
                                  </p:stCondLst>
                                  <p:iterate type="wd">
                                    <p:tmPct val="50000"/>
                                  </p:iterate>
                                  <p:childTnLst>
                                    <p:set>
                                      <p:cBhvr>
                                        <p:cTn id="19" dur="1" fill="hold">
                                          <p:stCondLst>
                                            <p:cond delay="0"/>
                                          </p:stCondLst>
                                        </p:cTn>
                                        <p:tgtEl>
                                          <p:spTgt spid="241717"/>
                                        </p:tgtEl>
                                        <p:attrNameLst>
                                          <p:attrName>style.visibility</p:attrName>
                                        </p:attrNameLst>
                                      </p:cBhvr>
                                      <p:to>
                                        <p:strVal val="visible"/>
                                      </p:to>
                                    </p:set>
                                    <p:set>
                                      <p:cBhvr>
                                        <p:cTn id="20" dur="228" fill="hold">
                                          <p:stCondLst>
                                            <p:cond delay="0"/>
                                          </p:stCondLst>
                                        </p:cTn>
                                        <p:tgtEl>
                                          <p:spTgt spid="241717"/>
                                        </p:tgtEl>
                                        <p:attrNameLst>
                                          <p:attrName>style.rotation</p:attrName>
                                        </p:attrNameLst>
                                      </p:cBhvr>
                                      <p:to>
                                        <p:strVal val="-45.0"/>
                                      </p:to>
                                    </p:set>
                                    <p:anim calcmode="lin" valueType="num">
                                      <p:cBhvr>
                                        <p:cTn id="21" dur="228" fill="hold">
                                          <p:stCondLst>
                                            <p:cond delay="228"/>
                                          </p:stCondLst>
                                        </p:cTn>
                                        <p:tgtEl>
                                          <p:spTgt spid="241717"/>
                                        </p:tgtEl>
                                        <p:attrNameLst>
                                          <p:attrName>style.rotation</p:attrName>
                                        </p:attrNameLst>
                                      </p:cBhvr>
                                      <p:tavLst>
                                        <p:tav tm="0">
                                          <p:val>
                                            <p:fltVal val="-45"/>
                                          </p:val>
                                        </p:tav>
                                        <p:tav tm="69900">
                                          <p:val>
                                            <p:fltVal val="45"/>
                                          </p:val>
                                        </p:tav>
                                        <p:tav tm="100000">
                                          <p:val>
                                            <p:fltVal val="0"/>
                                          </p:val>
                                        </p:tav>
                                      </p:tavLst>
                                    </p:anim>
                                    <p:anim calcmode="lin" valueType="num">
                                      <p:cBhvr>
                                        <p:cTn id="22" dur="228" fill="hold">
                                          <p:stCondLst>
                                            <p:cond delay="0"/>
                                          </p:stCondLst>
                                        </p:cTn>
                                        <p:tgtEl>
                                          <p:spTgt spid="241717"/>
                                        </p:tgtEl>
                                        <p:attrNameLst>
                                          <p:attrName>ppt_y</p:attrName>
                                        </p:attrNameLst>
                                      </p:cBhvr>
                                      <p:tavLst>
                                        <p:tav tm="0">
                                          <p:val>
                                            <p:strVal val="#ppt_y-1"/>
                                          </p:val>
                                        </p:tav>
                                        <p:tav tm="100000">
                                          <p:val>
                                            <p:strVal val="#ppt_y-(0.354*#ppt_w-0.172*#ppt_h)"/>
                                          </p:val>
                                        </p:tav>
                                      </p:tavLst>
                                    </p:anim>
                                    <p:anim calcmode="lin" valueType="num">
                                      <p:cBhvr>
                                        <p:cTn id="23" dur="78" decel="50000" autoRev="1" fill="hold">
                                          <p:stCondLst>
                                            <p:cond delay="228"/>
                                          </p:stCondLst>
                                        </p:cTn>
                                        <p:tgtEl>
                                          <p:spTgt spid="241717"/>
                                        </p:tgtEl>
                                        <p:attrNameLst>
                                          <p:attrName>ppt_y</p:attrName>
                                        </p:attrNameLst>
                                      </p:cBhvr>
                                      <p:tavLst>
                                        <p:tav tm="0">
                                          <p:val>
                                            <p:strVal val="#ppt_y-(0.354*#ppt_w-0.172*#ppt_h)"/>
                                          </p:val>
                                        </p:tav>
                                        <p:tav tm="100000">
                                          <p:val>
                                            <p:strVal val="#ppt_y-(0.354*#ppt_w-0.172*#ppt_h)-#ppt_h/2"/>
                                          </p:val>
                                        </p:tav>
                                      </p:tavLst>
                                    </p:anim>
                                    <p:anim calcmode="lin" valueType="num">
                                      <p:cBhvr>
                                        <p:cTn id="24" dur="68" fill="hold">
                                          <p:stCondLst>
                                            <p:cond delay="432"/>
                                          </p:stCondLst>
                                        </p:cTn>
                                        <p:tgtEl>
                                          <p:spTgt spid="241717"/>
                                        </p:tgtEl>
                                        <p:attrNameLst>
                                          <p:attrName>ppt_y</p:attrName>
                                        </p:attrNameLst>
                                      </p:cBhvr>
                                      <p:tavLst>
                                        <p:tav tm="0">
                                          <p:val>
                                            <p:strVal val="#ppt_y-(0.354*#ppt_w-0.172*#ppt_h)"/>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7" presetClass="entr" presetSubtype="2" fill="hold" nodeType="clickEffect">
                                  <p:stCondLst>
                                    <p:cond delay="0"/>
                                  </p:stCondLst>
                                  <p:childTnLst>
                                    <p:set>
                                      <p:cBhvr>
                                        <p:cTn id="28" dur="1" fill="hold">
                                          <p:stCondLst>
                                            <p:cond delay="0"/>
                                          </p:stCondLst>
                                        </p:cTn>
                                        <p:tgtEl>
                                          <p:spTgt spid="241709"/>
                                        </p:tgtEl>
                                        <p:attrNameLst>
                                          <p:attrName>style.visibility</p:attrName>
                                        </p:attrNameLst>
                                      </p:cBhvr>
                                      <p:to>
                                        <p:strVal val="visible"/>
                                      </p:to>
                                    </p:set>
                                    <p:anim calcmode="lin" valueType="num">
                                      <p:cBhvr additive="base">
                                        <p:cTn id="29" dur="1000" fill="hold"/>
                                        <p:tgtEl>
                                          <p:spTgt spid="241709"/>
                                        </p:tgtEl>
                                        <p:attrNameLst>
                                          <p:attrName>ppt_x</p:attrName>
                                        </p:attrNameLst>
                                      </p:cBhvr>
                                      <p:tavLst>
                                        <p:tav tm="0">
                                          <p:val>
                                            <p:strVal val="1+#ppt_w/2"/>
                                          </p:val>
                                        </p:tav>
                                        <p:tav tm="100000">
                                          <p:val>
                                            <p:strVal val="#ppt_x"/>
                                          </p:val>
                                        </p:tav>
                                      </p:tavLst>
                                    </p:anim>
                                    <p:anim calcmode="lin" valueType="num">
                                      <p:cBhvr additive="base">
                                        <p:cTn id="30" dur="1000" fill="hold"/>
                                        <p:tgtEl>
                                          <p:spTgt spid="241709"/>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7" presetClass="entr" presetSubtype="2" fill="hold" grpId="0" nodeType="clickEffect">
                                  <p:stCondLst>
                                    <p:cond delay="0"/>
                                  </p:stCondLst>
                                  <p:childTnLst>
                                    <p:set>
                                      <p:cBhvr>
                                        <p:cTn id="34" dur="1" fill="hold">
                                          <p:stCondLst>
                                            <p:cond delay="0"/>
                                          </p:stCondLst>
                                        </p:cTn>
                                        <p:tgtEl>
                                          <p:spTgt spid="241716"/>
                                        </p:tgtEl>
                                        <p:attrNameLst>
                                          <p:attrName>style.visibility</p:attrName>
                                        </p:attrNameLst>
                                      </p:cBhvr>
                                      <p:to>
                                        <p:strVal val="visible"/>
                                      </p:to>
                                    </p:set>
                                    <p:anim calcmode="lin" valueType="num">
                                      <p:cBhvr additive="base">
                                        <p:cTn id="35" dur="500" fill="hold"/>
                                        <p:tgtEl>
                                          <p:spTgt spid="241716"/>
                                        </p:tgtEl>
                                        <p:attrNameLst>
                                          <p:attrName>ppt_x</p:attrName>
                                        </p:attrNameLst>
                                      </p:cBhvr>
                                      <p:tavLst>
                                        <p:tav tm="0">
                                          <p:val>
                                            <p:strVal val="1+#ppt_w/2"/>
                                          </p:val>
                                        </p:tav>
                                        <p:tav tm="100000">
                                          <p:val>
                                            <p:strVal val="#ppt_x"/>
                                          </p:val>
                                        </p:tav>
                                      </p:tavLst>
                                    </p:anim>
                                    <p:anim calcmode="lin" valueType="num">
                                      <p:cBhvr additive="base">
                                        <p:cTn id="36" dur="500" fill="hold"/>
                                        <p:tgtEl>
                                          <p:spTgt spid="241716"/>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5" presetClass="entr" presetSubtype="0" fill="hold" grpId="0" nodeType="clickEffect">
                                  <p:stCondLst>
                                    <p:cond delay="0"/>
                                  </p:stCondLst>
                                  <p:iterate type="wd">
                                    <p:tmPct val="10000"/>
                                  </p:iterate>
                                  <p:childTnLst>
                                    <p:set>
                                      <p:cBhvr>
                                        <p:cTn id="40" dur="1" fill="hold">
                                          <p:stCondLst>
                                            <p:cond delay="0"/>
                                          </p:stCondLst>
                                        </p:cTn>
                                        <p:tgtEl>
                                          <p:spTgt spid="241683"/>
                                        </p:tgtEl>
                                        <p:attrNameLst>
                                          <p:attrName>style.visibility</p:attrName>
                                        </p:attrNameLst>
                                      </p:cBhvr>
                                      <p:to>
                                        <p:strVal val="visible"/>
                                      </p:to>
                                    </p:set>
                                    <p:anim calcmode="lin" valueType="num">
                                      <p:cBhvr>
                                        <p:cTn id="41" dur="500" decel="50000" fill="hold">
                                          <p:stCondLst>
                                            <p:cond delay="0"/>
                                          </p:stCondLst>
                                        </p:cTn>
                                        <p:tgtEl>
                                          <p:spTgt spid="241683"/>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41683"/>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41683"/>
                                        </p:tgtEl>
                                        <p:attrNameLst>
                                          <p:attrName>ppt_w</p:attrName>
                                        </p:attrNameLst>
                                      </p:cBhvr>
                                      <p:tavLst>
                                        <p:tav tm="0">
                                          <p:val>
                                            <p:strVal val="#ppt_w*.05"/>
                                          </p:val>
                                        </p:tav>
                                        <p:tav tm="100000">
                                          <p:val>
                                            <p:strVal val="#ppt_w"/>
                                          </p:val>
                                        </p:tav>
                                      </p:tavLst>
                                    </p:anim>
                                    <p:anim calcmode="lin" valueType="num">
                                      <p:cBhvr>
                                        <p:cTn id="44" dur="1000" fill="hold"/>
                                        <p:tgtEl>
                                          <p:spTgt spid="241683"/>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41683"/>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41683"/>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41683"/>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4168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8" presetClass="entr" presetSubtype="0" accel="50000" fill="hold" grpId="0" nodeType="clickEffect">
                                  <p:stCondLst>
                                    <p:cond delay="0"/>
                                  </p:stCondLst>
                                  <p:childTnLst>
                                    <p:set>
                                      <p:cBhvr>
                                        <p:cTn id="52" dur="1" fill="hold">
                                          <p:stCondLst>
                                            <p:cond delay="0"/>
                                          </p:stCondLst>
                                        </p:cTn>
                                        <p:tgtEl>
                                          <p:spTgt spid="241684"/>
                                        </p:tgtEl>
                                        <p:attrNameLst>
                                          <p:attrName>style.visibility</p:attrName>
                                        </p:attrNameLst>
                                      </p:cBhvr>
                                      <p:to>
                                        <p:strVal val="visible"/>
                                      </p:to>
                                    </p:set>
                                    <p:set>
                                      <p:cBhvr>
                                        <p:cTn id="53" dur="228" fill="hold">
                                          <p:stCondLst>
                                            <p:cond delay="0"/>
                                          </p:stCondLst>
                                        </p:cTn>
                                        <p:tgtEl>
                                          <p:spTgt spid="241684"/>
                                        </p:tgtEl>
                                        <p:attrNameLst>
                                          <p:attrName>style.rotation</p:attrName>
                                        </p:attrNameLst>
                                      </p:cBhvr>
                                      <p:to>
                                        <p:strVal val="-45.0"/>
                                      </p:to>
                                    </p:set>
                                    <p:anim calcmode="lin" valueType="num">
                                      <p:cBhvr>
                                        <p:cTn id="54" dur="228" fill="hold">
                                          <p:stCondLst>
                                            <p:cond delay="228"/>
                                          </p:stCondLst>
                                        </p:cTn>
                                        <p:tgtEl>
                                          <p:spTgt spid="241684"/>
                                        </p:tgtEl>
                                        <p:attrNameLst>
                                          <p:attrName>style.rotation</p:attrName>
                                        </p:attrNameLst>
                                      </p:cBhvr>
                                      <p:tavLst>
                                        <p:tav tm="0">
                                          <p:val>
                                            <p:fltVal val="-45"/>
                                          </p:val>
                                        </p:tav>
                                        <p:tav tm="69900">
                                          <p:val>
                                            <p:fltVal val="45"/>
                                          </p:val>
                                        </p:tav>
                                        <p:tav tm="100000">
                                          <p:val>
                                            <p:fltVal val="0"/>
                                          </p:val>
                                        </p:tav>
                                      </p:tavLst>
                                    </p:anim>
                                    <p:anim calcmode="lin" valueType="num">
                                      <p:cBhvr>
                                        <p:cTn id="55" dur="228" fill="hold">
                                          <p:stCondLst>
                                            <p:cond delay="0"/>
                                          </p:stCondLst>
                                        </p:cTn>
                                        <p:tgtEl>
                                          <p:spTgt spid="241684"/>
                                        </p:tgtEl>
                                        <p:attrNameLst>
                                          <p:attrName>ppt_y</p:attrName>
                                        </p:attrNameLst>
                                      </p:cBhvr>
                                      <p:tavLst>
                                        <p:tav tm="0">
                                          <p:val>
                                            <p:strVal val="#ppt_y-1"/>
                                          </p:val>
                                        </p:tav>
                                        <p:tav tm="100000">
                                          <p:val>
                                            <p:strVal val="#ppt_y-(0.354*#ppt_w-0.172*#ppt_h)"/>
                                          </p:val>
                                        </p:tav>
                                      </p:tavLst>
                                    </p:anim>
                                    <p:anim calcmode="lin" valueType="num">
                                      <p:cBhvr>
                                        <p:cTn id="56" dur="78" decel="50000" autoRev="1" fill="hold">
                                          <p:stCondLst>
                                            <p:cond delay="228"/>
                                          </p:stCondLst>
                                        </p:cTn>
                                        <p:tgtEl>
                                          <p:spTgt spid="241684"/>
                                        </p:tgtEl>
                                        <p:attrNameLst>
                                          <p:attrName>ppt_y</p:attrName>
                                        </p:attrNameLst>
                                      </p:cBhvr>
                                      <p:tavLst>
                                        <p:tav tm="0">
                                          <p:val>
                                            <p:strVal val="#ppt_y-(0.354*#ppt_w-0.172*#ppt_h)"/>
                                          </p:val>
                                        </p:tav>
                                        <p:tav tm="100000">
                                          <p:val>
                                            <p:strVal val="#ppt_y-(0.354*#ppt_w-0.172*#ppt_h)-#ppt_h/2"/>
                                          </p:val>
                                        </p:tav>
                                      </p:tavLst>
                                    </p:anim>
                                    <p:anim calcmode="lin" valueType="num">
                                      <p:cBhvr>
                                        <p:cTn id="57" dur="68" fill="hold">
                                          <p:stCondLst>
                                            <p:cond delay="432"/>
                                          </p:stCondLst>
                                        </p:cTn>
                                        <p:tgtEl>
                                          <p:spTgt spid="241684"/>
                                        </p:tgtEl>
                                        <p:attrNameLst>
                                          <p:attrName>ppt_y</p:attrName>
                                        </p:attrNameLst>
                                      </p:cBhvr>
                                      <p:tavLst>
                                        <p:tav tm="0">
                                          <p:val>
                                            <p:strVal val="#ppt_y-(0.354*#ppt_w-0.172*#ppt_h)"/>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241685"/>
                                        </p:tgtEl>
                                        <p:attrNameLst>
                                          <p:attrName>style.visibility</p:attrName>
                                        </p:attrNameLst>
                                      </p:cBhvr>
                                      <p:to>
                                        <p:strVal val="visible"/>
                                      </p:to>
                                    </p:set>
                                    <p:animEffect transition="in" filter="wipe(down)">
                                      <p:cBhvr>
                                        <p:cTn id="62" dur="580">
                                          <p:stCondLst>
                                            <p:cond delay="0"/>
                                          </p:stCondLst>
                                        </p:cTn>
                                        <p:tgtEl>
                                          <p:spTgt spid="241685"/>
                                        </p:tgtEl>
                                      </p:cBhvr>
                                    </p:animEffect>
                                    <p:anim calcmode="lin" valueType="num">
                                      <p:cBhvr>
                                        <p:cTn id="63" dur="1822" tmFilter="0,0; 0.14,0.36; 0.43,0.73; 0.71,0.91; 1.0,1.0">
                                          <p:stCondLst>
                                            <p:cond delay="0"/>
                                          </p:stCondLst>
                                        </p:cTn>
                                        <p:tgtEl>
                                          <p:spTgt spid="241685"/>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41685"/>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41685"/>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41685"/>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41685"/>
                                        </p:tgtEl>
                                        <p:attrNameLst>
                                          <p:attrName>ppt_y</p:attrName>
                                        </p:attrNameLst>
                                      </p:cBhvr>
                                      <p:tavLst>
                                        <p:tav tm="0" fmla="#ppt_y-sin(pi*$)/81">
                                          <p:val>
                                            <p:fltVal val="0"/>
                                          </p:val>
                                        </p:tav>
                                        <p:tav tm="100000">
                                          <p:val>
                                            <p:fltVal val="1"/>
                                          </p:val>
                                        </p:tav>
                                      </p:tavLst>
                                    </p:anim>
                                    <p:animScale>
                                      <p:cBhvr>
                                        <p:cTn id="68" dur="26">
                                          <p:stCondLst>
                                            <p:cond delay="650"/>
                                          </p:stCondLst>
                                        </p:cTn>
                                        <p:tgtEl>
                                          <p:spTgt spid="241685"/>
                                        </p:tgtEl>
                                      </p:cBhvr>
                                      <p:to x="100000" y="60000"/>
                                    </p:animScale>
                                    <p:animScale>
                                      <p:cBhvr>
                                        <p:cTn id="69" dur="166" decel="50000">
                                          <p:stCondLst>
                                            <p:cond delay="676"/>
                                          </p:stCondLst>
                                        </p:cTn>
                                        <p:tgtEl>
                                          <p:spTgt spid="241685"/>
                                        </p:tgtEl>
                                      </p:cBhvr>
                                      <p:to x="100000" y="100000"/>
                                    </p:animScale>
                                    <p:animScale>
                                      <p:cBhvr>
                                        <p:cTn id="70" dur="26">
                                          <p:stCondLst>
                                            <p:cond delay="1312"/>
                                          </p:stCondLst>
                                        </p:cTn>
                                        <p:tgtEl>
                                          <p:spTgt spid="241685"/>
                                        </p:tgtEl>
                                      </p:cBhvr>
                                      <p:to x="100000" y="80000"/>
                                    </p:animScale>
                                    <p:animScale>
                                      <p:cBhvr>
                                        <p:cTn id="71" dur="166" decel="50000">
                                          <p:stCondLst>
                                            <p:cond delay="1338"/>
                                          </p:stCondLst>
                                        </p:cTn>
                                        <p:tgtEl>
                                          <p:spTgt spid="241685"/>
                                        </p:tgtEl>
                                      </p:cBhvr>
                                      <p:to x="100000" y="100000"/>
                                    </p:animScale>
                                    <p:animScale>
                                      <p:cBhvr>
                                        <p:cTn id="72" dur="26">
                                          <p:stCondLst>
                                            <p:cond delay="1642"/>
                                          </p:stCondLst>
                                        </p:cTn>
                                        <p:tgtEl>
                                          <p:spTgt spid="241685"/>
                                        </p:tgtEl>
                                      </p:cBhvr>
                                      <p:to x="100000" y="90000"/>
                                    </p:animScale>
                                    <p:animScale>
                                      <p:cBhvr>
                                        <p:cTn id="73" dur="166" decel="50000">
                                          <p:stCondLst>
                                            <p:cond delay="1668"/>
                                          </p:stCondLst>
                                        </p:cTn>
                                        <p:tgtEl>
                                          <p:spTgt spid="241685"/>
                                        </p:tgtEl>
                                      </p:cBhvr>
                                      <p:to x="100000" y="100000"/>
                                    </p:animScale>
                                    <p:animScale>
                                      <p:cBhvr>
                                        <p:cTn id="74" dur="26">
                                          <p:stCondLst>
                                            <p:cond delay="1808"/>
                                          </p:stCondLst>
                                        </p:cTn>
                                        <p:tgtEl>
                                          <p:spTgt spid="241685"/>
                                        </p:tgtEl>
                                      </p:cBhvr>
                                      <p:to x="100000" y="95000"/>
                                    </p:animScale>
                                    <p:animScale>
                                      <p:cBhvr>
                                        <p:cTn id="75" dur="166" decel="50000">
                                          <p:stCondLst>
                                            <p:cond delay="1834"/>
                                          </p:stCondLst>
                                        </p:cTn>
                                        <p:tgtEl>
                                          <p:spTgt spid="241685"/>
                                        </p:tgtEl>
                                      </p:cBhvr>
                                      <p:to x="100000" y="100000"/>
                                    </p:animScale>
                                  </p:childTnLst>
                                </p:cTn>
                              </p:par>
                            </p:childTnLst>
                          </p:cTn>
                        </p:par>
                      </p:childTnLst>
                    </p:cTn>
                  </p:par>
                  <p:par>
                    <p:cTn id="76" fill="hold" nodeType="clickPar">
                      <p:stCondLst>
                        <p:cond delay="indefinite"/>
                      </p:stCondLst>
                      <p:childTnLst>
                        <p:par>
                          <p:cTn id="77" fill="hold" nodeType="withGroup">
                            <p:stCondLst>
                              <p:cond delay="0"/>
                            </p:stCondLst>
                            <p:childTnLst>
                              <p:par>
                                <p:cTn id="78" presetID="7" presetClass="entr" presetSubtype="8" fill="hold" grpId="0" nodeType="clickEffect">
                                  <p:stCondLst>
                                    <p:cond delay="0"/>
                                  </p:stCondLst>
                                  <p:childTnLst>
                                    <p:set>
                                      <p:cBhvr>
                                        <p:cTn id="79" dur="1" fill="hold">
                                          <p:stCondLst>
                                            <p:cond delay="0"/>
                                          </p:stCondLst>
                                        </p:cTn>
                                        <p:tgtEl>
                                          <p:spTgt spid="241686"/>
                                        </p:tgtEl>
                                        <p:attrNameLst>
                                          <p:attrName>style.visibility</p:attrName>
                                        </p:attrNameLst>
                                      </p:cBhvr>
                                      <p:to>
                                        <p:strVal val="visible"/>
                                      </p:to>
                                    </p:set>
                                    <p:anim calcmode="lin" valueType="num">
                                      <p:cBhvr additive="base">
                                        <p:cTn id="80" dur="500" fill="hold"/>
                                        <p:tgtEl>
                                          <p:spTgt spid="241686"/>
                                        </p:tgtEl>
                                        <p:attrNameLst>
                                          <p:attrName>ppt_x</p:attrName>
                                        </p:attrNameLst>
                                      </p:cBhvr>
                                      <p:tavLst>
                                        <p:tav tm="0">
                                          <p:val>
                                            <p:strVal val="0-#ppt_w/2"/>
                                          </p:val>
                                        </p:tav>
                                        <p:tav tm="100000">
                                          <p:val>
                                            <p:strVal val="#ppt_x"/>
                                          </p:val>
                                        </p:tav>
                                      </p:tavLst>
                                    </p:anim>
                                    <p:anim calcmode="lin" valueType="num">
                                      <p:cBhvr additive="base">
                                        <p:cTn id="81" dur="500" fill="hold"/>
                                        <p:tgtEl>
                                          <p:spTgt spid="241686"/>
                                        </p:tgtEl>
                                        <p:attrNameLst>
                                          <p:attrName>ppt_y</p:attrName>
                                        </p:attrNameLst>
                                      </p:cBhvr>
                                      <p:tavLst>
                                        <p:tav tm="0">
                                          <p:val>
                                            <p:strVal val="#ppt_y"/>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7" presetClass="entr" presetSubtype="2" fill="hold" grpId="0" nodeType="clickEffect">
                                  <p:stCondLst>
                                    <p:cond delay="0"/>
                                  </p:stCondLst>
                                  <p:childTnLst>
                                    <p:set>
                                      <p:cBhvr>
                                        <p:cTn id="85" dur="1" fill="hold">
                                          <p:stCondLst>
                                            <p:cond delay="0"/>
                                          </p:stCondLst>
                                        </p:cTn>
                                        <p:tgtEl>
                                          <p:spTgt spid="241687"/>
                                        </p:tgtEl>
                                        <p:attrNameLst>
                                          <p:attrName>style.visibility</p:attrName>
                                        </p:attrNameLst>
                                      </p:cBhvr>
                                      <p:to>
                                        <p:strVal val="visible"/>
                                      </p:to>
                                    </p:set>
                                    <p:anim calcmode="lin" valueType="num">
                                      <p:cBhvr additive="base">
                                        <p:cTn id="86" dur="500" fill="hold"/>
                                        <p:tgtEl>
                                          <p:spTgt spid="241687"/>
                                        </p:tgtEl>
                                        <p:attrNameLst>
                                          <p:attrName>ppt_x</p:attrName>
                                        </p:attrNameLst>
                                      </p:cBhvr>
                                      <p:tavLst>
                                        <p:tav tm="0">
                                          <p:val>
                                            <p:strVal val="1+#ppt_w/2"/>
                                          </p:val>
                                        </p:tav>
                                        <p:tav tm="100000">
                                          <p:val>
                                            <p:strVal val="#ppt_x"/>
                                          </p:val>
                                        </p:tav>
                                      </p:tavLst>
                                    </p:anim>
                                    <p:anim calcmode="lin" valueType="num">
                                      <p:cBhvr additive="base">
                                        <p:cTn id="87" dur="500" fill="hold"/>
                                        <p:tgtEl>
                                          <p:spTgt spid="241687"/>
                                        </p:tgtEl>
                                        <p:attrNameLst>
                                          <p:attrName>ppt_y</p:attrName>
                                        </p:attrNameLst>
                                      </p:cBhvr>
                                      <p:tavLst>
                                        <p:tav tm="0">
                                          <p:val>
                                            <p:strVal val="#ppt_y"/>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7" presetClass="entr" presetSubtype="4" fill="hold" grpId="0" nodeType="clickEffect">
                                  <p:stCondLst>
                                    <p:cond delay="0"/>
                                  </p:stCondLst>
                                  <p:childTnLst>
                                    <p:set>
                                      <p:cBhvr>
                                        <p:cTn id="91" dur="1" fill="hold">
                                          <p:stCondLst>
                                            <p:cond delay="0"/>
                                          </p:stCondLst>
                                        </p:cTn>
                                        <p:tgtEl>
                                          <p:spTgt spid="241688"/>
                                        </p:tgtEl>
                                        <p:attrNameLst>
                                          <p:attrName>style.visibility</p:attrName>
                                        </p:attrNameLst>
                                      </p:cBhvr>
                                      <p:to>
                                        <p:strVal val="visible"/>
                                      </p:to>
                                    </p:set>
                                    <p:anim calcmode="lin" valueType="num">
                                      <p:cBhvr additive="base">
                                        <p:cTn id="92" dur="500" fill="hold"/>
                                        <p:tgtEl>
                                          <p:spTgt spid="241688"/>
                                        </p:tgtEl>
                                        <p:attrNameLst>
                                          <p:attrName>ppt_x</p:attrName>
                                        </p:attrNameLst>
                                      </p:cBhvr>
                                      <p:tavLst>
                                        <p:tav tm="0">
                                          <p:val>
                                            <p:strVal val="#ppt_x"/>
                                          </p:val>
                                        </p:tav>
                                        <p:tav tm="100000">
                                          <p:val>
                                            <p:strVal val="#ppt_x"/>
                                          </p:val>
                                        </p:tav>
                                      </p:tavLst>
                                    </p:anim>
                                    <p:anim calcmode="lin" valueType="num">
                                      <p:cBhvr additive="base">
                                        <p:cTn id="93" dur="500" fill="hold"/>
                                        <p:tgtEl>
                                          <p:spTgt spid="241688"/>
                                        </p:tgtEl>
                                        <p:attrNameLst>
                                          <p:attrName>ppt_y</p:attrName>
                                        </p:attrNameLst>
                                      </p:cBhvr>
                                      <p:tavLst>
                                        <p:tav tm="0">
                                          <p:val>
                                            <p:strVal val="1+#ppt_h/2"/>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7" presetClass="entr" presetSubtype="1" fill="hold" grpId="0" nodeType="clickEffect">
                                  <p:stCondLst>
                                    <p:cond delay="0"/>
                                  </p:stCondLst>
                                  <p:childTnLst>
                                    <p:set>
                                      <p:cBhvr>
                                        <p:cTn id="97" dur="1" fill="hold">
                                          <p:stCondLst>
                                            <p:cond delay="0"/>
                                          </p:stCondLst>
                                        </p:cTn>
                                        <p:tgtEl>
                                          <p:spTgt spid="241689"/>
                                        </p:tgtEl>
                                        <p:attrNameLst>
                                          <p:attrName>style.visibility</p:attrName>
                                        </p:attrNameLst>
                                      </p:cBhvr>
                                      <p:to>
                                        <p:strVal val="visible"/>
                                      </p:to>
                                    </p:set>
                                    <p:anim calcmode="lin" valueType="num">
                                      <p:cBhvr additive="base">
                                        <p:cTn id="98" dur="500" fill="hold"/>
                                        <p:tgtEl>
                                          <p:spTgt spid="241689"/>
                                        </p:tgtEl>
                                        <p:attrNameLst>
                                          <p:attrName>ppt_x</p:attrName>
                                        </p:attrNameLst>
                                      </p:cBhvr>
                                      <p:tavLst>
                                        <p:tav tm="0">
                                          <p:val>
                                            <p:strVal val="#ppt_x"/>
                                          </p:val>
                                        </p:tav>
                                        <p:tav tm="100000">
                                          <p:val>
                                            <p:strVal val="#ppt_x"/>
                                          </p:val>
                                        </p:tav>
                                      </p:tavLst>
                                    </p:anim>
                                    <p:anim calcmode="lin" valueType="num">
                                      <p:cBhvr additive="base">
                                        <p:cTn id="99" dur="500" fill="hold"/>
                                        <p:tgtEl>
                                          <p:spTgt spid="241689"/>
                                        </p:tgtEl>
                                        <p:attrNameLst>
                                          <p:attrName>ppt_y</p:attrName>
                                        </p:attrNameLst>
                                      </p:cBhvr>
                                      <p:tavLst>
                                        <p:tav tm="0">
                                          <p:val>
                                            <p:strVal val="0-#ppt_h/2"/>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5" presetClass="entr" presetSubtype="0" fill="hold" grpId="0" nodeType="clickEffect">
                                  <p:stCondLst>
                                    <p:cond delay="0"/>
                                  </p:stCondLst>
                                  <p:childTnLst>
                                    <p:set>
                                      <p:cBhvr>
                                        <p:cTn id="103" dur="1" fill="hold">
                                          <p:stCondLst>
                                            <p:cond delay="0"/>
                                          </p:stCondLst>
                                        </p:cTn>
                                        <p:tgtEl>
                                          <p:spTgt spid="241690"/>
                                        </p:tgtEl>
                                        <p:attrNameLst>
                                          <p:attrName>style.visibility</p:attrName>
                                        </p:attrNameLst>
                                      </p:cBhvr>
                                      <p:to>
                                        <p:strVal val="visible"/>
                                      </p:to>
                                    </p:set>
                                    <p:anim calcmode="lin" valueType="num">
                                      <p:cBhvr>
                                        <p:cTn id="104" dur="5000" fill="hold"/>
                                        <p:tgtEl>
                                          <p:spTgt spid="241690"/>
                                        </p:tgtEl>
                                        <p:attrNameLst>
                                          <p:attrName>ppt_w</p:attrName>
                                        </p:attrNameLst>
                                      </p:cBhvr>
                                      <p:tavLst>
                                        <p:tav tm="0">
                                          <p:val>
                                            <p:strVal val="#ppt_w*0.70"/>
                                          </p:val>
                                        </p:tav>
                                        <p:tav tm="100000">
                                          <p:val>
                                            <p:strVal val="#ppt_w"/>
                                          </p:val>
                                        </p:tav>
                                      </p:tavLst>
                                    </p:anim>
                                    <p:anim calcmode="lin" valueType="num">
                                      <p:cBhvr>
                                        <p:cTn id="105" dur="5000" fill="hold"/>
                                        <p:tgtEl>
                                          <p:spTgt spid="241690"/>
                                        </p:tgtEl>
                                        <p:attrNameLst>
                                          <p:attrName>ppt_h</p:attrName>
                                        </p:attrNameLst>
                                      </p:cBhvr>
                                      <p:tavLst>
                                        <p:tav tm="0">
                                          <p:val>
                                            <p:strVal val="#ppt_h"/>
                                          </p:val>
                                        </p:tav>
                                        <p:tav tm="100000">
                                          <p:val>
                                            <p:strVal val="#ppt_h"/>
                                          </p:val>
                                        </p:tav>
                                      </p:tavLst>
                                    </p:anim>
                                    <p:animEffect transition="in" filter="fade">
                                      <p:cBhvr>
                                        <p:cTn id="106" dur="5000"/>
                                        <p:tgtEl>
                                          <p:spTgt spid="241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3" grpId="0" animBg="1"/>
      <p:bldP spid="241683" grpId="0"/>
      <p:bldP spid="241684" grpId="0"/>
      <p:bldP spid="241685" grpId="0"/>
      <p:bldP spid="241686" grpId="0"/>
      <p:bldP spid="241687" grpId="0"/>
      <p:bldP spid="241688" grpId="0"/>
      <p:bldP spid="241689" grpId="0"/>
      <p:bldP spid="241690" grpId="0"/>
      <p:bldP spid="241694" grpId="0" animBg="1"/>
      <p:bldP spid="241716" grpId="0" animBg="1"/>
      <p:bldP spid="2417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0" name="Oval 40"/>
          <p:cNvSpPr>
            <a:spLocks noChangeArrowheads="1"/>
          </p:cNvSpPr>
          <p:nvPr/>
        </p:nvSpPr>
        <p:spPr bwMode="auto">
          <a:xfrm>
            <a:off x="2638425" y="2503488"/>
            <a:ext cx="3743325" cy="1223962"/>
          </a:xfrm>
          <a:prstGeom prst="ellipse">
            <a:avLst/>
          </a:prstGeom>
          <a:gradFill rotWithShape="1">
            <a:gsLst>
              <a:gs pos="0">
                <a:srgbClr val="9DFFE5"/>
              </a:gs>
              <a:gs pos="50000">
                <a:schemeClr val="bg1"/>
              </a:gs>
              <a:gs pos="100000">
                <a:srgbClr val="9DFFE5"/>
              </a:gs>
            </a:gsLst>
            <a:lin ang="5400000" scaled="1"/>
          </a:gradFill>
          <a:ln w="28575" algn="ctr">
            <a:solidFill>
              <a:srgbClr val="2E4FB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ar-IQ"/>
          </a:p>
        </p:txBody>
      </p:sp>
      <p:sp>
        <p:nvSpPr>
          <p:cNvPr id="245801" name="Rectangle 41"/>
          <p:cNvSpPr>
            <a:spLocks noChangeArrowheads="1"/>
          </p:cNvSpPr>
          <p:nvPr/>
        </p:nvSpPr>
        <p:spPr bwMode="auto">
          <a:xfrm>
            <a:off x="2930478" y="2770873"/>
            <a:ext cx="30957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ar-SA" sz="3600" b="1" dirty="0">
                <a:solidFill>
                  <a:schemeClr val="accent2">
                    <a:lumMod val="50000"/>
                  </a:schemeClr>
                </a:solidFill>
                <a:cs typeface="FQ NAJD" pitchFamily="2" charset="-78"/>
              </a:rPr>
              <a:t>أسس إدارة الصف الناجحة </a:t>
            </a:r>
            <a:endParaRPr lang="en-US" sz="3600" b="1" dirty="0">
              <a:solidFill>
                <a:schemeClr val="accent2">
                  <a:lumMod val="50000"/>
                </a:schemeClr>
              </a:solidFill>
              <a:cs typeface="FQ NAJD" pitchFamily="2" charset="-78"/>
            </a:endParaRPr>
          </a:p>
        </p:txBody>
      </p:sp>
      <p:sp>
        <p:nvSpPr>
          <p:cNvPr id="245802" name="WordArt 42"/>
          <p:cNvSpPr>
            <a:spLocks noChangeArrowheads="1" noChangeShapeType="1" noTextEdit="1"/>
          </p:cNvSpPr>
          <p:nvPr/>
        </p:nvSpPr>
        <p:spPr bwMode="auto">
          <a:xfrm>
            <a:off x="7019925" y="2879725"/>
            <a:ext cx="1985963" cy="477838"/>
          </a:xfrm>
          <a:prstGeom prst="rect">
            <a:avLst/>
          </a:prstGeom>
          <a:extLst>
            <a:ext uri="{91240B29-F687-4F45-9708-019B960494DF}">
              <a14:hiddenLine xmlns:a14="http://schemas.microsoft.com/office/drawing/2010/main" w="19050">
                <a:solidFill>
                  <a:srgbClr val="99CC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ar-IQ" sz="3600" kern="10" dirty="0">
                <a:solidFill>
                  <a:srgbClr val="0000FF"/>
                </a:solidFill>
                <a:latin typeface="HeshamNormal"/>
              </a:rPr>
              <a:t>التخطيط </a:t>
            </a:r>
            <a:r>
              <a:rPr lang="ar-SA" sz="3600" kern="10" dirty="0" smtClean="0">
                <a:solidFill>
                  <a:srgbClr val="0000FF"/>
                </a:solidFill>
                <a:latin typeface="HeshamNormal"/>
              </a:rPr>
              <a:t>وطرائق</a:t>
            </a:r>
            <a:r>
              <a:rPr lang="ar-IQ" sz="3600" kern="10" dirty="0" smtClean="0">
                <a:solidFill>
                  <a:srgbClr val="0000FF"/>
                </a:solidFill>
                <a:latin typeface="HeshamNormal"/>
              </a:rPr>
              <a:t> </a:t>
            </a:r>
            <a:r>
              <a:rPr lang="ar-SA" sz="3600" kern="10" dirty="0" smtClean="0">
                <a:solidFill>
                  <a:srgbClr val="0000FF"/>
                </a:solidFill>
                <a:latin typeface="HeshamNormal"/>
              </a:rPr>
              <a:t>التدريس</a:t>
            </a:r>
            <a:r>
              <a:rPr lang="ar-IQ" sz="3600" kern="10" dirty="0" smtClean="0">
                <a:solidFill>
                  <a:srgbClr val="0000FF"/>
                </a:solidFill>
                <a:latin typeface="HeshamNormal"/>
              </a:rPr>
              <a:t> </a:t>
            </a:r>
            <a:r>
              <a:rPr lang="ar-IQ" sz="3600" kern="10" dirty="0">
                <a:solidFill>
                  <a:srgbClr val="0000FF"/>
                </a:solidFill>
                <a:latin typeface="HeshamNormal"/>
              </a:rPr>
              <a:t>المتبعة</a:t>
            </a:r>
          </a:p>
        </p:txBody>
      </p:sp>
      <p:sp>
        <p:nvSpPr>
          <p:cNvPr id="245803" name="WordArt 43"/>
          <p:cNvSpPr>
            <a:spLocks noChangeArrowheads="1" noChangeShapeType="1" noTextEdit="1"/>
          </p:cNvSpPr>
          <p:nvPr/>
        </p:nvSpPr>
        <p:spPr bwMode="auto">
          <a:xfrm>
            <a:off x="5940425" y="1052513"/>
            <a:ext cx="1963738" cy="431800"/>
          </a:xfrm>
          <a:prstGeom prst="rect">
            <a:avLst/>
          </a:prstGeom>
          <a:extLst>
            <a:ext uri="{91240B29-F687-4F45-9708-019B960494DF}">
              <a14:hiddenLine xmlns:a14="http://schemas.microsoft.com/office/drawing/2010/main" w="19050">
                <a:solidFill>
                  <a:srgbClr val="99CC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ar-IQ" sz="3600" kern="10">
                <a:latin typeface="HeshamNormal"/>
              </a:rPr>
              <a:t>بيئة الصف المادية</a:t>
            </a:r>
          </a:p>
        </p:txBody>
      </p:sp>
      <p:sp>
        <p:nvSpPr>
          <p:cNvPr id="245804" name="WordArt 44"/>
          <p:cNvSpPr>
            <a:spLocks noChangeArrowheads="1" noChangeShapeType="1" noTextEdit="1"/>
          </p:cNvSpPr>
          <p:nvPr/>
        </p:nvSpPr>
        <p:spPr bwMode="auto">
          <a:xfrm>
            <a:off x="2041525" y="1052513"/>
            <a:ext cx="2098675" cy="360362"/>
          </a:xfrm>
          <a:prstGeom prst="rect">
            <a:avLst/>
          </a:prstGeom>
          <a:extLst>
            <a:ext uri="{91240B29-F687-4F45-9708-019B960494DF}">
              <a14:hiddenLine xmlns:a14="http://schemas.microsoft.com/office/drawing/2010/main" w="19050">
                <a:solidFill>
                  <a:srgbClr val="99CC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ar-IQ" sz="3600" kern="10">
                <a:solidFill>
                  <a:srgbClr val="CC0099"/>
                </a:solidFill>
                <a:latin typeface="HeshamNormal"/>
              </a:rPr>
              <a:t>بيئة الصف التربوية</a:t>
            </a:r>
          </a:p>
        </p:txBody>
      </p:sp>
      <p:sp>
        <p:nvSpPr>
          <p:cNvPr id="245805" name="WordArt 45"/>
          <p:cNvSpPr>
            <a:spLocks noChangeArrowheads="1" noChangeShapeType="1" noTextEdit="1"/>
          </p:cNvSpPr>
          <p:nvPr/>
        </p:nvSpPr>
        <p:spPr bwMode="auto">
          <a:xfrm>
            <a:off x="5095875" y="5018088"/>
            <a:ext cx="1944688" cy="355600"/>
          </a:xfrm>
          <a:prstGeom prst="rect">
            <a:avLst/>
          </a:prstGeom>
          <a:extLst>
            <a:ext uri="{91240B29-F687-4F45-9708-019B960494DF}">
              <a14:hiddenLine xmlns:a14="http://schemas.microsoft.com/office/drawing/2010/main" w="19050">
                <a:solidFill>
                  <a:srgbClr val="99CC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ar-IQ" sz="3600" kern="10">
                <a:solidFill>
                  <a:srgbClr val="008000"/>
                </a:solidFill>
                <a:latin typeface="HeshamNormal"/>
              </a:rPr>
              <a:t>الطالب وسماته</a:t>
            </a:r>
          </a:p>
        </p:txBody>
      </p:sp>
      <p:sp>
        <p:nvSpPr>
          <p:cNvPr id="245806" name="WordArt 46"/>
          <p:cNvSpPr>
            <a:spLocks noChangeArrowheads="1" noChangeShapeType="1" noTextEdit="1"/>
          </p:cNvSpPr>
          <p:nvPr/>
        </p:nvSpPr>
        <p:spPr bwMode="auto">
          <a:xfrm>
            <a:off x="1042988" y="5018088"/>
            <a:ext cx="2160587" cy="427037"/>
          </a:xfrm>
          <a:prstGeom prst="rect">
            <a:avLst/>
          </a:prstGeom>
          <a:extLst>
            <a:ext uri="{91240B29-F687-4F45-9708-019B960494DF}">
              <a14:hiddenLine xmlns:a14="http://schemas.microsoft.com/office/drawing/2010/main" w="19050">
                <a:solidFill>
                  <a:srgbClr val="99CC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ar-IQ" sz="3600" kern="10">
                <a:solidFill>
                  <a:srgbClr val="FF6600"/>
                </a:solidFill>
                <a:latin typeface="HeshamNormal"/>
              </a:rPr>
              <a:t>المعلم وكفاياته وقناعاته</a:t>
            </a:r>
          </a:p>
        </p:txBody>
      </p:sp>
      <p:sp>
        <p:nvSpPr>
          <p:cNvPr id="245807" name="WordArt 47"/>
          <p:cNvSpPr>
            <a:spLocks noChangeArrowheads="1" noChangeShapeType="1" noTextEdit="1"/>
          </p:cNvSpPr>
          <p:nvPr/>
        </p:nvSpPr>
        <p:spPr bwMode="auto">
          <a:xfrm>
            <a:off x="65088" y="2927350"/>
            <a:ext cx="1944687" cy="265113"/>
          </a:xfrm>
          <a:prstGeom prst="rect">
            <a:avLst/>
          </a:prstGeom>
          <a:extLst>
            <a:ext uri="{91240B29-F687-4F45-9708-019B960494DF}">
              <a14:hiddenLine xmlns:a14="http://schemas.microsoft.com/office/drawing/2010/main" w="19050">
                <a:solidFill>
                  <a:srgbClr val="99CC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ar-IQ" sz="3600" kern="10">
                <a:solidFill>
                  <a:srgbClr val="800080"/>
                </a:solidFill>
                <a:latin typeface="HeshamNormal"/>
              </a:rPr>
              <a:t>النظم الإدارية </a:t>
            </a:r>
          </a:p>
        </p:txBody>
      </p:sp>
      <p:sp>
        <p:nvSpPr>
          <p:cNvPr id="245808" name="WordArt 48"/>
          <p:cNvSpPr>
            <a:spLocks noChangeArrowheads="1" noChangeShapeType="1" noTextEdit="1"/>
          </p:cNvSpPr>
          <p:nvPr/>
        </p:nvSpPr>
        <p:spPr bwMode="auto">
          <a:xfrm>
            <a:off x="7092950" y="4037013"/>
            <a:ext cx="1944688" cy="715962"/>
          </a:xfrm>
          <a:prstGeom prst="rect">
            <a:avLst/>
          </a:prstGeom>
          <a:extLst>
            <a:ext uri="{91240B29-F687-4F45-9708-019B960494DF}">
              <a14:hiddenLine xmlns:a14="http://schemas.microsoft.com/office/drawing/2010/main" w="19050">
                <a:solidFill>
                  <a:srgbClr val="99CC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ar-IQ" sz="3600" kern="10" dirty="0">
                <a:solidFill>
                  <a:srgbClr val="E90BC4"/>
                </a:solidFill>
                <a:latin typeface="HeshamNormal"/>
              </a:rPr>
              <a:t>أنماط الاتصال </a:t>
            </a:r>
          </a:p>
          <a:p>
            <a:pPr algn="ctr"/>
            <a:r>
              <a:rPr lang="ar-IQ" sz="3600" kern="10" dirty="0">
                <a:solidFill>
                  <a:srgbClr val="E90BC4"/>
                </a:solidFill>
                <a:latin typeface="HeshamNormal"/>
              </a:rPr>
              <a:t>بين المعلم </a:t>
            </a:r>
            <a:r>
              <a:rPr lang="ar-IQ" sz="3600" kern="10" dirty="0" smtClean="0">
                <a:solidFill>
                  <a:srgbClr val="E90BC4"/>
                </a:solidFill>
                <a:latin typeface="HeshamNormal"/>
              </a:rPr>
              <a:t>و</a:t>
            </a:r>
            <a:r>
              <a:rPr lang="ar-SA" sz="3600" kern="10" dirty="0" smtClean="0">
                <a:solidFill>
                  <a:srgbClr val="E90BC4"/>
                </a:solidFill>
                <a:latin typeface="HeshamNormal"/>
              </a:rPr>
              <a:t>الطلبة</a:t>
            </a:r>
            <a:endParaRPr lang="ar-IQ" sz="3600" kern="10" dirty="0">
              <a:solidFill>
                <a:srgbClr val="E90BC4"/>
              </a:solidFill>
              <a:latin typeface="HeshamNormal"/>
            </a:endParaRPr>
          </a:p>
        </p:txBody>
      </p:sp>
      <p:sp>
        <p:nvSpPr>
          <p:cNvPr id="245809" name="Line 49"/>
          <p:cNvSpPr>
            <a:spLocks noChangeShapeType="1"/>
          </p:cNvSpPr>
          <p:nvPr/>
        </p:nvSpPr>
        <p:spPr bwMode="auto">
          <a:xfrm flipH="1">
            <a:off x="2268538" y="3716338"/>
            <a:ext cx="935037" cy="1081087"/>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ar-IQ"/>
          </a:p>
        </p:txBody>
      </p:sp>
      <p:sp>
        <p:nvSpPr>
          <p:cNvPr id="245810" name="Line 50"/>
          <p:cNvSpPr>
            <a:spLocks noChangeShapeType="1"/>
          </p:cNvSpPr>
          <p:nvPr/>
        </p:nvSpPr>
        <p:spPr bwMode="auto">
          <a:xfrm>
            <a:off x="5270500" y="3798888"/>
            <a:ext cx="865188" cy="1008062"/>
          </a:xfrm>
          <a:prstGeom prst="line">
            <a:avLst/>
          </a:prstGeom>
          <a:noFill/>
          <a:ln w="28575">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ar-IQ"/>
          </a:p>
        </p:txBody>
      </p:sp>
      <p:sp>
        <p:nvSpPr>
          <p:cNvPr id="245811" name="Line 51"/>
          <p:cNvSpPr>
            <a:spLocks noChangeShapeType="1"/>
          </p:cNvSpPr>
          <p:nvPr/>
        </p:nvSpPr>
        <p:spPr bwMode="auto">
          <a:xfrm>
            <a:off x="6300788" y="3357563"/>
            <a:ext cx="1150937" cy="792162"/>
          </a:xfrm>
          <a:prstGeom prst="line">
            <a:avLst/>
          </a:prstGeom>
          <a:noFill/>
          <a:ln w="28575">
            <a:solidFill>
              <a:srgbClr val="CC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ar-IQ"/>
          </a:p>
        </p:txBody>
      </p:sp>
      <p:sp>
        <p:nvSpPr>
          <p:cNvPr id="245812" name="Line 52"/>
          <p:cNvSpPr>
            <a:spLocks noChangeShapeType="1"/>
          </p:cNvSpPr>
          <p:nvPr/>
        </p:nvSpPr>
        <p:spPr bwMode="auto">
          <a:xfrm>
            <a:off x="6516688" y="3141663"/>
            <a:ext cx="360362" cy="0"/>
          </a:xfrm>
          <a:prstGeom prst="line">
            <a:avLst/>
          </a:prstGeom>
          <a:noFill/>
          <a:ln w="28575">
            <a:solidFill>
              <a:srgbClr val="2E4FB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ar-IQ"/>
          </a:p>
        </p:txBody>
      </p:sp>
      <p:sp>
        <p:nvSpPr>
          <p:cNvPr id="245814" name="Line 54"/>
          <p:cNvSpPr>
            <a:spLocks noChangeShapeType="1"/>
          </p:cNvSpPr>
          <p:nvPr/>
        </p:nvSpPr>
        <p:spPr bwMode="auto">
          <a:xfrm flipH="1">
            <a:off x="2133600" y="3089275"/>
            <a:ext cx="433388" cy="0"/>
          </a:xfrm>
          <a:prstGeom prst="line">
            <a:avLst/>
          </a:prstGeom>
          <a:noFill/>
          <a:ln w="28575">
            <a:solidFill>
              <a:srgbClr val="99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ar-IQ"/>
          </a:p>
        </p:txBody>
      </p:sp>
      <p:sp>
        <p:nvSpPr>
          <p:cNvPr id="245815" name="Line 55"/>
          <p:cNvSpPr>
            <a:spLocks noChangeShapeType="1"/>
          </p:cNvSpPr>
          <p:nvPr/>
        </p:nvSpPr>
        <p:spPr bwMode="auto">
          <a:xfrm flipH="1" flipV="1">
            <a:off x="2987675" y="1557338"/>
            <a:ext cx="431800" cy="935037"/>
          </a:xfrm>
          <a:prstGeom prst="line">
            <a:avLst/>
          </a:prstGeom>
          <a:noFill/>
          <a:ln w="28575">
            <a:solidFill>
              <a:srgbClr val="CC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ar-IQ"/>
          </a:p>
        </p:txBody>
      </p:sp>
      <p:sp>
        <p:nvSpPr>
          <p:cNvPr id="245816" name="Line 56"/>
          <p:cNvSpPr>
            <a:spLocks noChangeShapeType="1"/>
          </p:cNvSpPr>
          <p:nvPr/>
        </p:nvSpPr>
        <p:spPr bwMode="auto">
          <a:xfrm flipV="1">
            <a:off x="5651500" y="1557338"/>
            <a:ext cx="792163" cy="1008062"/>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ar-IQ"/>
          </a:p>
        </p:txBody>
      </p:sp>
      <p:pic>
        <p:nvPicPr>
          <p:cNvPr id="18" name="Picture 2" descr="C:\Documents and Settings\User\My Documents\My Pictures\1292947852181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10087" y="1142206"/>
            <a:ext cx="4572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315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45800"/>
                                        </p:tgtEl>
                                        <p:attrNameLst>
                                          <p:attrName>style.visibility</p:attrName>
                                        </p:attrNameLst>
                                      </p:cBhvr>
                                      <p:to>
                                        <p:strVal val="visible"/>
                                      </p:to>
                                    </p:set>
                                    <p:animEffect transition="in" filter="fade">
                                      <p:cBhvr>
                                        <p:cTn id="7" dur="2000"/>
                                        <p:tgtEl>
                                          <p:spTgt spid="245800"/>
                                        </p:tgtEl>
                                      </p:cBhvr>
                                    </p:animEffect>
                                    <p:anim calcmode="lin" valueType="num">
                                      <p:cBhvr>
                                        <p:cTn id="8" dur="2000" fill="hold"/>
                                        <p:tgtEl>
                                          <p:spTgt spid="245800"/>
                                        </p:tgtEl>
                                        <p:attrNameLst>
                                          <p:attrName>style.rotation</p:attrName>
                                        </p:attrNameLst>
                                      </p:cBhvr>
                                      <p:tavLst>
                                        <p:tav tm="0">
                                          <p:val>
                                            <p:fltVal val="720"/>
                                          </p:val>
                                        </p:tav>
                                        <p:tav tm="100000">
                                          <p:val>
                                            <p:fltVal val="0"/>
                                          </p:val>
                                        </p:tav>
                                      </p:tavLst>
                                    </p:anim>
                                    <p:anim calcmode="lin" valueType="num">
                                      <p:cBhvr>
                                        <p:cTn id="9" dur="2000" fill="hold"/>
                                        <p:tgtEl>
                                          <p:spTgt spid="245800"/>
                                        </p:tgtEl>
                                        <p:attrNameLst>
                                          <p:attrName>ppt_h</p:attrName>
                                        </p:attrNameLst>
                                      </p:cBhvr>
                                      <p:tavLst>
                                        <p:tav tm="0">
                                          <p:val>
                                            <p:fltVal val="0"/>
                                          </p:val>
                                        </p:tav>
                                        <p:tav tm="100000">
                                          <p:val>
                                            <p:strVal val="#ppt_h"/>
                                          </p:val>
                                        </p:tav>
                                      </p:tavLst>
                                    </p:anim>
                                    <p:anim calcmode="lin" valueType="num">
                                      <p:cBhvr>
                                        <p:cTn id="10" dur="2000" fill="hold"/>
                                        <p:tgtEl>
                                          <p:spTgt spid="24580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iterate type="wd">
                                    <p:tmPct val="10000"/>
                                  </p:iterate>
                                  <p:childTnLst>
                                    <p:set>
                                      <p:cBhvr>
                                        <p:cTn id="14" dur="1" fill="hold">
                                          <p:stCondLst>
                                            <p:cond delay="0"/>
                                          </p:stCondLst>
                                        </p:cTn>
                                        <p:tgtEl>
                                          <p:spTgt spid="245801"/>
                                        </p:tgtEl>
                                        <p:attrNameLst>
                                          <p:attrName>style.visibility</p:attrName>
                                        </p:attrNameLst>
                                      </p:cBhvr>
                                      <p:to>
                                        <p:strVal val="visible"/>
                                      </p:to>
                                    </p:set>
                                    <p:animEffect transition="in" filter="wipe(down)">
                                      <p:cBhvr>
                                        <p:cTn id="15" dur="580">
                                          <p:stCondLst>
                                            <p:cond delay="0"/>
                                          </p:stCondLst>
                                        </p:cTn>
                                        <p:tgtEl>
                                          <p:spTgt spid="245801"/>
                                        </p:tgtEl>
                                      </p:cBhvr>
                                    </p:animEffect>
                                    <p:anim calcmode="lin" valueType="num">
                                      <p:cBhvr>
                                        <p:cTn id="16" dur="1822" tmFilter="0,0; 0.14,0.36; 0.43,0.73; 0.71,0.91; 1.0,1.0">
                                          <p:stCondLst>
                                            <p:cond delay="0"/>
                                          </p:stCondLst>
                                        </p:cTn>
                                        <p:tgtEl>
                                          <p:spTgt spid="24580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4580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4580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4580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45801"/>
                                        </p:tgtEl>
                                        <p:attrNameLst>
                                          <p:attrName>ppt_y</p:attrName>
                                        </p:attrNameLst>
                                      </p:cBhvr>
                                      <p:tavLst>
                                        <p:tav tm="0" fmla="#ppt_y-sin(pi*$)/81">
                                          <p:val>
                                            <p:fltVal val="0"/>
                                          </p:val>
                                        </p:tav>
                                        <p:tav tm="100000">
                                          <p:val>
                                            <p:fltVal val="1"/>
                                          </p:val>
                                        </p:tav>
                                      </p:tavLst>
                                    </p:anim>
                                    <p:animScale>
                                      <p:cBhvr>
                                        <p:cTn id="21" dur="26">
                                          <p:stCondLst>
                                            <p:cond delay="650"/>
                                          </p:stCondLst>
                                        </p:cTn>
                                        <p:tgtEl>
                                          <p:spTgt spid="245801"/>
                                        </p:tgtEl>
                                      </p:cBhvr>
                                      <p:to x="100000" y="60000"/>
                                    </p:animScale>
                                    <p:animScale>
                                      <p:cBhvr>
                                        <p:cTn id="22" dur="166" decel="50000">
                                          <p:stCondLst>
                                            <p:cond delay="676"/>
                                          </p:stCondLst>
                                        </p:cTn>
                                        <p:tgtEl>
                                          <p:spTgt spid="245801"/>
                                        </p:tgtEl>
                                      </p:cBhvr>
                                      <p:to x="100000" y="100000"/>
                                    </p:animScale>
                                    <p:animScale>
                                      <p:cBhvr>
                                        <p:cTn id="23" dur="26">
                                          <p:stCondLst>
                                            <p:cond delay="1312"/>
                                          </p:stCondLst>
                                        </p:cTn>
                                        <p:tgtEl>
                                          <p:spTgt spid="245801"/>
                                        </p:tgtEl>
                                      </p:cBhvr>
                                      <p:to x="100000" y="80000"/>
                                    </p:animScale>
                                    <p:animScale>
                                      <p:cBhvr>
                                        <p:cTn id="24" dur="166" decel="50000">
                                          <p:stCondLst>
                                            <p:cond delay="1338"/>
                                          </p:stCondLst>
                                        </p:cTn>
                                        <p:tgtEl>
                                          <p:spTgt spid="245801"/>
                                        </p:tgtEl>
                                      </p:cBhvr>
                                      <p:to x="100000" y="100000"/>
                                    </p:animScale>
                                    <p:animScale>
                                      <p:cBhvr>
                                        <p:cTn id="25" dur="26">
                                          <p:stCondLst>
                                            <p:cond delay="1642"/>
                                          </p:stCondLst>
                                        </p:cTn>
                                        <p:tgtEl>
                                          <p:spTgt spid="245801"/>
                                        </p:tgtEl>
                                      </p:cBhvr>
                                      <p:to x="100000" y="90000"/>
                                    </p:animScale>
                                    <p:animScale>
                                      <p:cBhvr>
                                        <p:cTn id="26" dur="166" decel="50000">
                                          <p:stCondLst>
                                            <p:cond delay="1668"/>
                                          </p:stCondLst>
                                        </p:cTn>
                                        <p:tgtEl>
                                          <p:spTgt spid="245801"/>
                                        </p:tgtEl>
                                      </p:cBhvr>
                                      <p:to x="100000" y="100000"/>
                                    </p:animScale>
                                    <p:animScale>
                                      <p:cBhvr>
                                        <p:cTn id="27" dur="26">
                                          <p:stCondLst>
                                            <p:cond delay="1808"/>
                                          </p:stCondLst>
                                        </p:cTn>
                                        <p:tgtEl>
                                          <p:spTgt spid="245801"/>
                                        </p:tgtEl>
                                      </p:cBhvr>
                                      <p:to x="100000" y="95000"/>
                                    </p:animScale>
                                    <p:animScale>
                                      <p:cBhvr>
                                        <p:cTn id="28" dur="166" decel="50000">
                                          <p:stCondLst>
                                            <p:cond delay="1834"/>
                                          </p:stCondLst>
                                        </p:cTn>
                                        <p:tgtEl>
                                          <p:spTgt spid="245801"/>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245812"/>
                                        </p:tgtEl>
                                        <p:attrNameLst>
                                          <p:attrName>style.visibility</p:attrName>
                                        </p:attrNameLst>
                                      </p:cBhvr>
                                      <p:to>
                                        <p:strVal val="visible"/>
                                      </p:to>
                                    </p:set>
                                    <p:anim calcmode="lin" valueType="num">
                                      <p:cBhvr additive="base">
                                        <p:cTn id="33" dur="1000" fill="hold"/>
                                        <p:tgtEl>
                                          <p:spTgt spid="245812"/>
                                        </p:tgtEl>
                                        <p:attrNameLst>
                                          <p:attrName>ppt_x</p:attrName>
                                        </p:attrNameLst>
                                      </p:cBhvr>
                                      <p:tavLst>
                                        <p:tav tm="0">
                                          <p:val>
                                            <p:strVal val="#ppt_x"/>
                                          </p:val>
                                        </p:tav>
                                        <p:tav tm="100000">
                                          <p:val>
                                            <p:strVal val="#ppt_x"/>
                                          </p:val>
                                        </p:tav>
                                      </p:tavLst>
                                    </p:anim>
                                    <p:anim calcmode="lin" valueType="num">
                                      <p:cBhvr additive="base">
                                        <p:cTn id="34" dur="1000" fill="hold"/>
                                        <p:tgtEl>
                                          <p:spTgt spid="245812"/>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245802"/>
                                        </p:tgtEl>
                                        <p:attrNameLst>
                                          <p:attrName>style.visibility</p:attrName>
                                        </p:attrNameLst>
                                      </p:cBhvr>
                                      <p:to>
                                        <p:strVal val="visible"/>
                                      </p:to>
                                    </p:set>
                                    <p:anim calcmode="lin" valueType="num">
                                      <p:cBhvr>
                                        <p:cTn id="39" dur="500" decel="50000" fill="hold">
                                          <p:stCondLst>
                                            <p:cond delay="0"/>
                                          </p:stCondLst>
                                        </p:cTn>
                                        <p:tgtEl>
                                          <p:spTgt spid="24580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24580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245802"/>
                                        </p:tgtEl>
                                        <p:attrNameLst>
                                          <p:attrName>ppt_w</p:attrName>
                                        </p:attrNameLst>
                                      </p:cBhvr>
                                      <p:tavLst>
                                        <p:tav tm="0">
                                          <p:val>
                                            <p:strVal val="#ppt_w*.05"/>
                                          </p:val>
                                        </p:tav>
                                        <p:tav tm="100000">
                                          <p:val>
                                            <p:strVal val="#ppt_w"/>
                                          </p:val>
                                        </p:tav>
                                      </p:tavLst>
                                    </p:anim>
                                    <p:anim calcmode="lin" valueType="num">
                                      <p:cBhvr>
                                        <p:cTn id="42" dur="1000" fill="hold"/>
                                        <p:tgtEl>
                                          <p:spTgt spid="24580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24580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24580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24580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24580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7" presetClass="entr" presetSubtype="2" fill="hold" grpId="0" nodeType="clickEffect">
                                  <p:stCondLst>
                                    <p:cond delay="0"/>
                                  </p:stCondLst>
                                  <p:childTnLst>
                                    <p:set>
                                      <p:cBhvr>
                                        <p:cTn id="50" dur="1" fill="hold">
                                          <p:stCondLst>
                                            <p:cond delay="0"/>
                                          </p:stCondLst>
                                        </p:cTn>
                                        <p:tgtEl>
                                          <p:spTgt spid="245816"/>
                                        </p:tgtEl>
                                        <p:attrNameLst>
                                          <p:attrName>style.visibility</p:attrName>
                                        </p:attrNameLst>
                                      </p:cBhvr>
                                      <p:to>
                                        <p:strVal val="visible"/>
                                      </p:to>
                                    </p:set>
                                    <p:anim calcmode="lin" valueType="num">
                                      <p:cBhvr additive="base">
                                        <p:cTn id="51" dur="500" fill="hold"/>
                                        <p:tgtEl>
                                          <p:spTgt spid="245816"/>
                                        </p:tgtEl>
                                        <p:attrNameLst>
                                          <p:attrName>ppt_x</p:attrName>
                                        </p:attrNameLst>
                                      </p:cBhvr>
                                      <p:tavLst>
                                        <p:tav tm="0">
                                          <p:val>
                                            <p:strVal val="1+#ppt_w/2"/>
                                          </p:val>
                                        </p:tav>
                                        <p:tav tm="100000">
                                          <p:val>
                                            <p:strVal val="#ppt_x"/>
                                          </p:val>
                                        </p:tav>
                                      </p:tavLst>
                                    </p:anim>
                                    <p:anim calcmode="lin" valueType="num">
                                      <p:cBhvr additive="base">
                                        <p:cTn id="52" dur="500" fill="hold"/>
                                        <p:tgtEl>
                                          <p:spTgt spid="245816"/>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245803"/>
                                        </p:tgtEl>
                                        <p:attrNameLst>
                                          <p:attrName>style.visibility</p:attrName>
                                        </p:attrNameLst>
                                      </p:cBhvr>
                                      <p:to>
                                        <p:strVal val="visible"/>
                                      </p:to>
                                    </p:set>
                                    <p:animEffect transition="in" filter="wipe(down)">
                                      <p:cBhvr>
                                        <p:cTn id="57" dur="580">
                                          <p:stCondLst>
                                            <p:cond delay="0"/>
                                          </p:stCondLst>
                                        </p:cTn>
                                        <p:tgtEl>
                                          <p:spTgt spid="245803"/>
                                        </p:tgtEl>
                                      </p:cBhvr>
                                    </p:animEffect>
                                    <p:anim calcmode="lin" valueType="num">
                                      <p:cBhvr>
                                        <p:cTn id="58" dur="1822" tmFilter="0,0; 0.14,0.36; 0.43,0.73; 0.71,0.91; 1.0,1.0">
                                          <p:stCondLst>
                                            <p:cond delay="0"/>
                                          </p:stCondLst>
                                        </p:cTn>
                                        <p:tgtEl>
                                          <p:spTgt spid="24580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4580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4580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4580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45803"/>
                                        </p:tgtEl>
                                        <p:attrNameLst>
                                          <p:attrName>ppt_y</p:attrName>
                                        </p:attrNameLst>
                                      </p:cBhvr>
                                      <p:tavLst>
                                        <p:tav tm="0" fmla="#ppt_y-sin(pi*$)/81">
                                          <p:val>
                                            <p:fltVal val="0"/>
                                          </p:val>
                                        </p:tav>
                                        <p:tav tm="100000">
                                          <p:val>
                                            <p:fltVal val="1"/>
                                          </p:val>
                                        </p:tav>
                                      </p:tavLst>
                                    </p:anim>
                                    <p:animScale>
                                      <p:cBhvr>
                                        <p:cTn id="63" dur="26">
                                          <p:stCondLst>
                                            <p:cond delay="650"/>
                                          </p:stCondLst>
                                        </p:cTn>
                                        <p:tgtEl>
                                          <p:spTgt spid="245803"/>
                                        </p:tgtEl>
                                      </p:cBhvr>
                                      <p:to x="100000" y="60000"/>
                                    </p:animScale>
                                    <p:animScale>
                                      <p:cBhvr>
                                        <p:cTn id="64" dur="166" decel="50000">
                                          <p:stCondLst>
                                            <p:cond delay="676"/>
                                          </p:stCondLst>
                                        </p:cTn>
                                        <p:tgtEl>
                                          <p:spTgt spid="245803"/>
                                        </p:tgtEl>
                                      </p:cBhvr>
                                      <p:to x="100000" y="100000"/>
                                    </p:animScale>
                                    <p:animScale>
                                      <p:cBhvr>
                                        <p:cTn id="65" dur="26">
                                          <p:stCondLst>
                                            <p:cond delay="1312"/>
                                          </p:stCondLst>
                                        </p:cTn>
                                        <p:tgtEl>
                                          <p:spTgt spid="245803"/>
                                        </p:tgtEl>
                                      </p:cBhvr>
                                      <p:to x="100000" y="80000"/>
                                    </p:animScale>
                                    <p:animScale>
                                      <p:cBhvr>
                                        <p:cTn id="66" dur="166" decel="50000">
                                          <p:stCondLst>
                                            <p:cond delay="1338"/>
                                          </p:stCondLst>
                                        </p:cTn>
                                        <p:tgtEl>
                                          <p:spTgt spid="245803"/>
                                        </p:tgtEl>
                                      </p:cBhvr>
                                      <p:to x="100000" y="100000"/>
                                    </p:animScale>
                                    <p:animScale>
                                      <p:cBhvr>
                                        <p:cTn id="67" dur="26">
                                          <p:stCondLst>
                                            <p:cond delay="1642"/>
                                          </p:stCondLst>
                                        </p:cTn>
                                        <p:tgtEl>
                                          <p:spTgt spid="245803"/>
                                        </p:tgtEl>
                                      </p:cBhvr>
                                      <p:to x="100000" y="90000"/>
                                    </p:animScale>
                                    <p:animScale>
                                      <p:cBhvr>
                                        <p:cTn id="68" dur="166" decel="50000">
                                          <p:stCondLst>
                                            <p:cond delay="1668"/>
                                          </p:stCondLst>
                                        </p:cTn>
                                        <p:tgtEl>
                                          <p:spTgt spid="245803"/>
                                        </p:tgtEl>
                                      </p:cBhvr>
                                      <p:to x="100000" y="100000"/>
                                    </p:animScale>
                                    <p:animScale>
                                      <p:cBhvr>
                                        <p:cTn id="69" dur="26">
                                          <p:stCondLst>
                                            <p:cond delay="1808"/>
                                          </p:stCondLst>
                                        </p:cTn>
                                        <p:tgtEl>
                                          <p:spTgt spid="245803"/>
                                        </p:tgtEl>
                                      </p:cBhvr>
                                      <p:to x="100000" y="95000"/>
                                    </p:animScale>
                                    <p:animScale>
                                      <p:cBhvr>
                                        <p:cTn id="70" dur="166" decel="50000">
                                          <p:stCondLst>
                                            <p:cond delay="1834"/>
                                          </p:stCondLst>
                                        </p:cTn>
                                        <p:tgtEl>
                                          <p:spTgt spid="245803"/>
                                        </p:tgtEl>
                                      </p:cBhvr>
                                      <p:to x="100000" y="100000"/>
                                    </p:animScale>
                                  </p:childTnLst>
                                </p:cTn>
                              </p:par>
                            </p:childTnLst>
                          </p:cTn>
                        </p:par>
                      </p:childTnLst>
                    </p:cTn>
                  </p:par>
                  <p:par>
                    <p:cTn id="71" fill="hold" nodeType="clickPar">
                      <p:stCondLst>
                        <p:cond delay="indefinite"/>
                      </p:stCondLst>
                      <p:childTnLst>
                        <p:par>
                          <p:cTn id="72" fill="hold" nodeType="withGroup">
                            <p:stCondLst>
                              <p:cond delay="0"/>
                            </p:stCondLst>
                            <p:childTnLst>
                              <p:par>
                                <p:cTn id="73" presetID="7" presetClass="entr" presetSubtype="8" fill="hold" grpId="0" nodeType="clickEffect">
                                  <p:stCondLst>
                                    <p:cond delay="0"/>
                                  </p:stCondLst>
                                  <p:childTnLst>
                                    <p:set>
                                      <p:cBhvr>
                                        <p:cTn id="74" dur="1" fill="hold">
                                          <p:stCondLst>
                                            <p:cond delay="0"/>
                                          </p:stCondLst>
                                        </p:cTn>
                                        <p:tgtEl>
                                          <p:spTgt spid="245815"/>
                                        </p:tgtEl>
                                        <p:attrNameLst>
                                          <p:attrName>style.visibility</p:attrName>
                                        </p:attrNameLst>
                                      </p:cBhvr>
                                      <p:to>
                                        <p:strVal val="visible"/>
                                      </p:to>
                                    </p:set>
                                    <p:anim calcmode="lin" valueType="num">
                                      <p:cBhvr additive="base">
                                        <p:cTn id="75" dur="500" fill="hold"/>
                                        <p:tgtEl>
                                          <p:spTgt spid="245815"/>
                                        </p:tgtEl>
                                        <p:attrNameLst>
                                          <p:attrName>ppt_x</p:attrName>
                                        </p:attrNameLst>
                                      </p:cBhvr>
                                      <p:tavLst>
                                        <p:tav tm="0">
                                          <p:val>
                                            <p:strVal val="0-#ppt_w/2"/>
                                          </p:val>
                                        </p:tav>
                                        <p:tav tm="100000">
                                          <p:val>
                                            <p:strVal val="#ppt_x"/>
                                          </p:val>
                                        </p:tav>
                                      </p:tavLst>
                                    </p:anim>
                                    <p:anim calcmode="lin" valueType="num">
                                      <p:cBhvr additive="base">
                                        <p:cTn id="76" dur="500" fill="hold"/>
                                        <p:tgtEl>
                                          <p:spTgt spid="245815"/>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35" presetClass="entr" presetSubtype="0" fill="hold" grpId="0" nodeType="clickEffect">
                                  <p:stCondLst>
                                    <p:cond delay="0"/>
                                  </p:stCondLst>
                                  <p:childTnLst>
                                    <p:set>
                                      <p:cBhvr>
                                        <p:cTn id="80" dur="1" fill="hold">
                                          <p:stCondLst>
                                            <p:cond delay="0"/>
                                          </p:stCondLst>
                                        </p:cTn>
                                        <p:tgtEl>
                                          <p:spTgt spid="245804"/>
                                        </p:tgtEl>
                                        <p:attrNameLst>
                                          <p:attrName>style.visibility</p:attrName>
                                        </p:attrNameLst>
                                      </p:cBhvr>
                                      <p:to>
                                        <p:strVal val="visible"/>
                                      </p:to>
                                    </p:set>
                                    <p:animEffect transition="in" filter="fade">
                                      <p:cBhvr>
                                        <p:cTn id="81" dur="2000"/>
                                        <p:tgtEl>
                                          <p:spTgt spid="245804"/>
                                        </p:tgtEl>
                                      </p:cBhvr>
                                    </p:animEffect>
                                    <p:anim calcmode="lin" valueType="num">
                                      <p:cBhvr>
                                        <p:cTn id="82" dur="2000" fill="hold"/>
                                        <p:tgtEl>
                                          <p:spTgt spid="245804"/>
                                        </p:tgtEl>
                                        <p:attrNameLst>
                                          <p:attrName>style.rotation</p:attrName>
                                        </p:attrNameLst>
                                      </p:cBhvr>
                                      <p:tavLst>
                                        <p:tav tm="0">
                                          <p:val>
                                            <p:fltVal val="720"/>
                                          </p:val>
                                        </p:tav>
                                        <p:tav tm="100000">
                                          <p:val>
                                            <p:fltVal val="0"/>
                                          </p:val>
                                        </p:tav>
                                      </p:tavLst>
                                    </p:anim>
                                    <p:anim calcmode="lin" valueType="num">
                                      <p:cBhvr>
                                        <p:cTn id="83" dur="2000" fill="hold"/>
                                        <p:tgtEl>
                                          <p:spTgt spid="245804"/>
                                        </p:tgtEl>
                                        <p:attrNameLst>
                                          <p:attrName>ppt_h</p:attrName>
                                        </p:attrNameLst>
                                      </p:cBhvr>
                                      <p:tavLst>
                                        <p:tav tm="0">
                                          <p:val>
                                            <p:fltVal val="0"/>
                                          </p:val>
                                        </p:tav>
                                        <p:tav tm="100000">
                                          <p:val>
                                            <p:strVal val="#ppt_h"/>
                                          </p:val>
                                        </p:tav>
                                      </p:tavLst>
                                    </p:anim>
                                    <p:anim calcmode="lin" valueType="num">
                                      <p:cBhvr>
                                        <p:cTn id="84" dur="2000" fill="hold"/>
                                        <p:tgtEl>
                                          <p:spTgt spid="245804"/>
                                        </p:tgtEl>
                                        <p:attrNameLst>
                                          <p:attrName>ppt_w</p:attrName>
                                        </p:attrNameLst>
                                      </p:cBhvr>
                                      <p:tavLst>
                                        <p:tav tm="0">
                                          <p:val>
                                            <p:fltVal val="0"/>
                                          </p:val>
                                        </p:tav>
                                        <p:tav tm="100000">
                                          <p:val>
                                            <p:strVal val="#ppt_w"/>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7" presetClass="entr" presetSubtype="1" fill="hold" grpId="0" nodeType="clickEffect">
                                  <p:stCondLst>
                                    <p:cond delay="0"/>
                                  </p:stCondLst>
                                  <p:childTnLst>
                                    <p:set>
                                      <p:cBhvr>
                                        <p:cTn id="88" dur="1" fill="hold">
                                          <p:stCondLst>
                                            <p:cond delay="0"/>
                                          </p:stCondLst>
                                        </p:cTn>
                                        <p:tgtEl>
                                          <p:spTgt spid="245814"/>
                                        </p:tgtEl>
                                        <p:attrNameLst>
                                          <p:attrName>style.visibility</p:attrName>
                                        </p:attrNameLst>
                                      </p:cBhvr>
                                      <p:to>
                                        <p:strVal val="visible"/>
                                      </p:to>
                                    </p:set>
                                    <p:anim calcmode="lin" valueType="num">
                                      <p:cBhvr additive="base">
                                        <p:cTn id="89" dur="500" fill="hold"/>
                                        <p:tgtEl>
                                          <p:spTgt spid="245814"/>
                                        </p:tgtEl>
                                        <p:attrNameLst>
                                          <p:attrName>ppt_x</p:attrName>
                                        </p:attrNameLst>
                                      </p:cBhvr>
                                      <p:tavLst>
                                        <p:tav tm="0">
                                          <p:val>
                                            <p:strVal val="#ppt_x"/>
                                          </p:val>
                                        </p:tav>
                                        <p:tav tm="100000">
                                          <p:val>
                                            <p:strVal val="#ppt_x"/>
                                          </p:val>
                                        </p:tav>
                                      </p:tavLst>
                                    </p:anim>
                                    <p:anim calcmode="lin" valueType="num">
                                      <p:cBhvr additive="base">
                                        <p:cTn id="90" dur="500" fill="hold"/>
                                        <p:tgtEl>
                                          <p:spTgt spid="245814"/>
                                        </p:tgtEl>
                                        <p:attrNameLst>
                                          <p:attrName>ppt_y</p:attrName>
                                        </p:attrNameLst>
                                      </p:cBhvr>
                                      <p:tavLst>
                                        <p:tav tm="0">
                                          <p:val>
                                            <p:strVal val="0-#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245807"/>
                                        </p:tgtEl>
                                        <p:attrNameLst>
                                          <p:attrName>style.visibility</p:attrName>
                                        </p:attrNameLst>
                                      </p:cBhvr>
                                      <p:to>
                                        <p:strVal val="visible"/>
                                      </p:to>
                                    </p:set>
                                    <p:animEffect transition="in" filter="wipe(down)">
                                      <p:cBhvr>
                                        <p:cTn id="95" dur="580">
                                          <p:stCondLst>
                                            <p:cond delay="0"/>
                                          </p:stCondLst>
                                        </p:cTn>
                                        <p:tgtEl>
                                          <p:spTgt spid="245807"/>
                                        </p:tgtEl>
                                      </p:cBhvr>
                                    </p:animEffect>
                                    <p:anim calcmode="lin" valueType="num">
                                      <p:cBhvr>
                                        <p:cTn id="96" dur="1822" tmFilter="0,0; 0.14,0.36; 0.43,0.73; 0.71,0.91; 1.0,1.0">
                                          <p:stCondLst>
                                            <p:cond delay="0"/>
                                          </p:stCondLst>
                                        </p:cTn>
                                        <p:tgtEl>
                                          <p:spTgt spid="245807"/>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245807"/>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245807"/>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245807"/>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245807"/>
                                        </p:tgtEl>
                                        <p:attrNameLst>
                                          <p:attrName>ppt_y</p:attrName>
                                        </p:attrNameLst>
                                      </p:cBhvr>
                                      <p:tavLst>
                                        <p:tav tm="0" fmla="#ppt_y-sin(pi*$)/81">
                                          <p:val>
                                            <p:fltVal val="0"/>
                                          </p:val>
                                        </p:tav>
                                        <p:tav tm="100000">
                                          <p:val>
                                            <p:fltVal val="1"/>
                                          </p:val>
                                        </p:tav>
                                      </p:tavLst>
                                    </p:anim>
                                    <p:animScale>
                                      <p:cBhvr>
                                        <p:cTn id="101" dur="26">
                                          <p:stCondLst>
                                            <p:cond delay="650"/>
                                          </p:stCondLst>
                                        </p:cTn>
                                        <p:tgtEl>
                                          <p:spTgt spid="245807"/>
                                        </p:tgtEl>
                                      </p:cBhvr>
                                      <p:to x="100000" y="60000"/>
                                    </p:animScale>
                                    <p:animScale>
                                      <p:cBhvr>
                                        <p:cTn id="102" dur="166" decel="50000">
                                          <p:stCondLst>
                                            <p:cond delay="676"/>
                                          </p:stCondLst>
                                        </p:cTn>
                                        <p:tgtEl>
                                          <p:spTgt spid="245807"/>
                                        </p:tgtEl>
                                      </p:cBhvr>
                                      <p:to x="100000" y="100000"/>
                                    </p:animScale>
                                    <p:animScale>
                                      <p:cBhvr>
                                        <p:cTn id="103" dur="26">
                                          <p:stCondLst>
                                            <p:cond delay="1312"/>
                                          </p:stCondLst>
                                        </p:cTn>
                                        <p:tgtEl>
                                          <p:spTgt spid="245807"/>
                                        </p:tgtEl>
                                      </p:cBhvr>
                                      <p:to x="100000" y="80000"/>
                                    </p:animScale>
                                    <p:animScale>
                                      <p:cBhvr>
                                        <p:cTn id="104" dur="166" decel="50000">
                                          <p:stCondLst>
                                            <p:cond delay="1338"/>
                                          </p:stCondLst>
                                        </p:cTn>
                                        <p:tgtEl>
                                          <p:spTgt spid="245807"/>
                                        </p:tgtEl>
                                      </p:cBhvr>
                                      <p:to x="100000" y="100000"/>
                                    </p:animScale>
                                    <p:animScale>
                                      <p:cBhvr>
                                        <p:cTn id="105" dur="26">
                                          <p:stCondLst>
                                            <p:cond delay="1642"/>
                                          </p:stCondLst>
                                        </p:cTn>
                                        <p:tgtEl>
                                          <p:spTgt spid="245807"/>
                                        </p:tgtEl>
                                      </p:cBhvr>
                                      <p:to x="100000" y="90000"/>
                                    </p:animScale>
                                    <p:animScale>
                                      <p:cBhvr>
                                        <p:cTn id="106" dur="166" decel="50000">
                                          <p:stCondLst>
                                            <p:cond delay="1668"/>
                                          </p:stCondLst>
                                        </p:cTn>
                                        <p:tgtEl>
                                          <p:spTgt spid="245807"/>
                                        </p:tgtEl>
                                      </p:cBhvr>
                                      <p:to x="100000" y="100000"/>
                                    </p:animScale>
                                    <p:animScale>
                                      <p:cBhvr>
                                        <p:cTn id="107" dur="26">
                                          <p:stCondLst>
                                            <p:cond delay="1808"/>
                                          </p:stCondLst>
                                        </p:cTn>
                                        <p:tgtEl>
                                          <p:spTgt spid="245807"/>
                                        </p:tgtEl>
                                      </p:cBhvr>
                                      <p:to x="100000" y="95000"/>
                                    </p:animScale>
                                    <p:animScale>
                                      <p:cBhvr>
                                        <p:cTn id="108" dur="166" decel="50000">
                                          <p:stCondLst>
                                            <p:cond delay="1834"/>
                                          </p:stCondLst>
                                        </p:cTn>
                                        <p:tgtEl>
                                          <p:spTgt spid="245807"/>
                                        </p:tgtEl>
                                      </p:cBhvr>
                                      <p:to x="100000" y="100000"/>
                                    </p:animScale>
                                  </p:childTnLst>
                                </p:cTn>
                              </p:par>
                            </p:childTnLst>
                          </p:cTn>
                        </p:par>
                      </p:childTnLst>
                    </p:cTn>
                  </p:par>
                  <p:par>
                    <p:cTn id="109" fill="hold" nodeType="clickPar">
                      <p:stCondLst>
                        <p:cond delay="indefinite"/>
                      </p:stCondLst>
                      <p:childTnLst>
                        <p:par>
                          <p:cTn id="110" fill="hold" nodeType="withGroup">
                            <p:stCondLst>
                              <p:cond delay="0"/>
                            </p:stCondLst>
                            <p:childTnLst>
                              <p:par>
                                <p:cTn id="111" presetID="7" presetClass="entr" presetSubtype="2" fill="hold" grpId="0" nodeType="clickEffect">
                                  <p:stCondLst>
                                    <p:cond delay="0"/>
                                  </p:stCondLst>
                                  <p:childTnLst>
                                    <p:set>
                                      <p:cBhvr>
                                        <p:cTn id="112" dur="1" fill="hold">
                                          <p:stCondLst>
                                            <p:cond delay="0"/>
                                          </p:stCondLst>
                                        </p:cTn>
                                        <p:tgtEl>
                                          <p:spTgt spid="245809"/>
                                        </p:tgtEl>
                                        <p:attrNameLst>
                                          <p:attrName>style.visibility</p:attrName>
                                        </p:attrNameLst>
                                      </p:cBhvr>
                                      <p:to>
                                        <p:strVal val="visible"/>
                                      </p:to>
                                    </p:set>
                                    <p:anim calcmode="lin" valueType="num">
                                      <p:cBhvr additive="base">
                                        <p:cTn id="113" dur="500" fill="hold"/>
                                        <p:tgtEl>
                                          <p:spTgt spid="245809"/>
                                        </p:tgtEl>
                                        <p:attrNameLst>
                                          <p:attrName>ppt_x</p:attrName>
                                        </p:attrNameLst>
                                      </p:cBhvr>
                                      <p:tavLst>
                                        <p:tav tm="0">
                                          <p:val>
                                            <p:strVal val="1+#ppt_w/2"/>
                                          </p:val>
                                        </p:tav>
                                        <p:tav tm="100000">
                                          <p:val>
                                            <p:strVal val="#ppt_x"/>
                                          </p:val>
                                        </p:tav>
                                      </p:tavLst>
                                    </p:anim>
                                    <p:anim calcmode="lin" valueType="num">
                                      <p:cBhvr additive="base">
                                        <p:cTn id="114" dur="500" fill="hold"/>
                                        <p:tgtEl>
                                          <p:spTgt spid="245809"/>
                                        </p:tgtEl>
                                        <p:attrNameLst>
                                          <p:attrName>ppt_y</p:attrName>
                                        </p:attrNameLst>
                                      </p:cBhvr>
                                      <p:tavLst>
                                        <p:tav tm="0">
                                          <p:val>
                                            <p:strVal val="#ppt_y"/>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4" presetClass="entr" presetSubtype="0" fill="hold" grpId="0" nodeType="clickEffect">
                                  <p:stCondLst>
                                    <p:cond delay="0"/>
                                  </p:stCondLst>
                                  <p:childTnLst>
                                    <p:set>
                                      <p:cBhvr>
                                        <p:cTn id="118" dur="1" fill="hold">
                                          <p:stCondLst>
                                            <p:cond delay="0"/>
                                          </p:stCondLst>
                                        </p:cTn>
                                        <p:tgtEl>
                                          <p:spTgt spid="245806"/>
                                        </p:tgtEl>
                                        <p:attrNameLst>
                                          <p:attrName>style.visibility</p:attrName>
                                        </p:attrNameLst>
                                      </p:cBhvr>
                                      <p:to>
                                        <p:strVal val="visible"/>
                                      </p:to>
                                    </p:set>
                                    <p:anim to="" calcmode="lin" valueType="num">
                                      <p:cBhvr>
                                        <p:cTn id="119" dur="1" fill="hold"/>
                                        <p:tgtEl>
                                          <p:spTgt spid="245806"/>
                                        </p:tgtEl>
                                        <p:attrNameLst>
                                          <p:attrName/>
                                        </p:attrNameLst>
                                      </p:cBhvr>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7" presetClass="entr" presetSubtype="8" fill="hold" grpId="0" nodeType="clickEffect">
                                  <p:stCondLst>
                                    <p:cond delay="0"/>
                                  </p:stCondLst>
                                  <p:childTnLst>
                                    <p:set>
                                      <p:cBhvr>
                                        <p:cTn id="123" dur="1" fill="hold">
                                          <p:stCondLst>
                                            <p:cond delay="0"/>
                                          </p:stCondLst>
                                        </p:cTn>
                                        <p:tgtEl>
                                          <p:spTgt spid="245810"/>
                                        </p:tgtEl>
                                        <p:attrNameLst>
                                          <p:attrName>style.visibility</p:attrName>
                                        </p:attrNameLst>
                                      </p:cBhvr>
                                      <p:to>
                                        <p:strVal val="visible"/>
                                      </p:to>
                                    </p:set>
                                    <p:anim calcmode="lin" valueType="num">
                                      <p:cBhvr additive="base">
                                        <p:cTn id="124" dur="500" fill="hold"/>
                                        <p:tgtEl>
                                          <p:spTgt spid="245810"/>
                                        </p:tgtEl>
                                        <p:attrNameLst>
                                          <p:attrName>ppt_x</p:attrName>
                                        </p:attrNameLst>
                                      </p:cBhvr>
                                      <p:tavLst>
                                        <p:tav tm="0">
                                          <p:val>
                                            <p:strVal val="0-#ppt_w/2"/>
                                          </p:val>
                                        </p:tav>
                                        <p:tav tm="100000">
                                          <p:val>
                                            <p:strVal val="#ppt_x"/>
                                          </p:val>
                                        </p:tav>
                                      </p:tavLst>
                                    </p:anim>
                                    <p:anim calcmode="lin" valueType="num">
                                      <p:cBhvr additive="base">
                                        <p:cTn id="125" dur="500" fill="hold"/>
                                        <p:tgtEl>
                                          <p:spTgt spid="245810"/>
                                        </p:tgtEl>
                                        <p:attrNameLst>
                                          <p:attrName>ppt_y</p:attrName>
                                        </p:attrNameLst>
                                      </p:cBhvr>
                                      <p:tavLst>
                                        <p:tav tm="0">
                                          <p:val>
                                            <p:strVal val="#ppt_y"/>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48" presetClass="entr" presetSubtype="0" accel="50000" fill="hold" grpId="0" nodeType="clickEffect">
                                  <p:stCondLst>
                                    <p:cond delay="0"/>
                                  </p:stCondLst>
                                  <p:childTnLst>
                                    <p:set>
                                      <p:cBhvr>
                                        <p:cTn id="129" dur="1" fill="hold">
                                          <p:stCondLst>
                                            <p:cond delay="0"/>
                                          </p:stCondLst>
                                        </p:cTn>
                                        <p:tgtEl>
                                          <p:spTgt spid="245805"/>
                                        </p:tgtEl>
                                        <p:attrNameLst>
                                          <p:attrName>style.visibility</p:attrName>
                                        </p:attrNameLst>
                                      </p:cBhvr>
                                      <p:to>
                                        <p:strVal val="visible"/>
                                      </p:to>
                                    </p:set>
                                    <p:anim calcmode="lin" valueType="num">
                                      <p:cBhvr>
                                        <p:cTn id="130" dur="1000" fill="hold"/>
                                        <p:tgtEl>
                                          <p:spTgt spid="24580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1" dur="1000" fill="hold"/>
                                        <p:tgtEl>
                                          <p:spTgt spid="245805"/>
                                        </p:tgtEl>
                                        <p:attrNameLst>
                                          <p:attrName>ppt_x</p:attrName>
                                        </p:attrNameLst>
                                      </p:cBhvr>
                                      <p:tavLst>
                                        <p:tav tm="0">
                                          <p:val>
                                            <p:fltVal val="-1"/>
                                          </p:val>
                                        </p:tav>
                                        <p:tav tm="50000">
                                          <p:val>
                                            <p:fltVal val="0.95"/>
                                          </p:val>
                                        </p:tav>
                                        <p:tav tm="100000">
                                          <p:val>
                                            <p:strVal val="#ppt_x"/>
                                          </p:val>
                                        </p:tav>
                                      </p:tavLst>
                                    </p:anim>
                                    <p:anim calcmode="lin" valueType="num">
                                      <p:cBhvr>
                                        <p:cTn id="132" dur="1000" fill="hold"/>
                                        <p:tgtEl>
                                          <p:spTgt spid="245805"/>
                                        </p:tgtEl>
                                        <p:attrNameLst>
                                          <p:attrName>ppt_y</p:attrName>
                                        </p:attrNameLst>
                                      </p:cBhvr>
                                      <p:tavLst>
                                        <p:tav tm="0">
                                          <p:val>
                                            <p:strVal val="#ppt_y"/>
                                          </p:val>
                                        </p:tav>
                                        <p:tav tm="100000">
                                          <p:val>
                                            <p:strVal val="#ppt_y"/>
                                          </p:val>
                                        </p:tav>
                                      </p:tavLst>
                                    </p:anim>
                                    <p:animEffect transition="in" filter="fade">
                                      <p:cBhvr>
                                        <p:cTn id="133" dur="1000"/>
                                        <p:tgtEl>
                                          <p:spTgt spid="245805"/>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7" presetClass="entr" presetSubtype="4" fill="hold" grpId="0" nodeType="clickEffect">
                                  <p:stCondLst>
                                    <p:cond delay="0"/>
                                  </p:stCondLst>
                                  <p:childTnLst>
                                    <p:set>
                                      <p:cBhvr>
                                        <p:cTn id="137" dur="1" fill="hold">
                                          <p:stCondLst>
                                            <p:cond delay="0"/>
                                          </p:stCondLst>
                                        </p:cTn>
                                        <p:tgtEl>
                                          <p:spTgt spid="245811"/>
                                        </p:tgtEl>
                                        <p:attrNameLst>
                                          <p:attrName>style.visibility</p:attrName>
                                        </p:attrNameLst>
                                      </p:cBhvr>
                                      <p:to>
                                        <p:strVal val="visible"/>
                                      </p:to>
                                    </p:set>
                                    <p:anim calcmode="lin" valueType="num">
                                      <p:cBhvr additive="base">
                                        <p:cTn id="138" dur="500" fill="hold"/>
                                        <p:tgtEl>
                                          <p:spTgt spid="245811"/>
                                        </p:tgtEl>
                                        <p:attrNameLst>
                                          <p:attrName>ppt_x</p:attrName>
                                        </p:attrNameLst>
                                      </p:cBhvr>
                                      <p:tavLst>
                                        <p:tav tm="0">
                                          <p:val>
                                            <p:strVal val="#ppt_x"/>
                                          </p:val>
                                        </p:tav>
                                        <p:tav tm="100000">
                                          <p:val>
                                            <p:strVal val="#ppt_x"/>
                                          </p:val>
                                        </p:tav>
                                      </p:tavLst>
                                    </p:anim>
                                    <p:anim calcmode="lin" valueType="num">
                                      <p:cBhvr additive="base">
                                        <p:cTn id="139" dur="500" fill="hold"/>
                                        <p:tgtEl>
                                          <p:spTgt spid="245811"/>
                                        </p:tgtEl>
                                        <p:attrNameLst>
                                          <p:attrName>ppt_y</p:attrName>
                                        </p:attrNameLst>
                                      </p:cBhvr>
                                      <p:tavLst>
                                        <p:tav tm="0">
                                          <p:val>
                                            <p:strVal val="1+#ppt_h/2"/>
                                          </p:val>
                                        </p:tav>
                                        <p:tav tm="100000">
                                          <p:val>
                                            <p:strVal val="#ppt_y"/>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6" presetClass="entr" presetSubtype="0" fill="hold" grpId="0" nodeType="clickEffect">
                                  <p:stCondLst>
                                    <p:cond delay="0"/>
                                  </p:stCondLst>
                                  <p:childTnLst>
                                    <p:set>
                                      <p:cBhvr>
                                        <p:cTn id="143" dur="1" fill="hold">
                                          <p:stCondLst>
                                            <p:cond delay="0"/>
                                          </p:stCondLst>
                                        </p:cTn>
                                        <p:tgtEl>
                                          <p:spTgt spid="245808"/>
                                        </p:tgtEl>
                                        <p:attrNameLst>
                                          <p:attrName>style.visibility</p:attrName>
                                        </p:attrNameLst>
                                      </p:cBhvr>
                                      <p:to>
                                        <p:strVal val="visible"/>
                                      </p:to>
                                    </p:set>
                                    <p:animEffect transition="in" filter="wipe(down)">
                                      <p:cBhvr>
                                        <p:cTn id="144" dur="580">
                                          <p:stCondLst>
                                            <p:cond delay="0"/>
                                          </p:stCondLst>
                                        </p:cTn>
                                        <p:tgtEl>
                                          <p:spTgt spid="245808"/>
                                        </p:tgtEl>
                                      </p:cBhvr>
                                    </p:animEffect>
                                    <p:anim calcmode="lin" valueType="num">
                                      <p:cBhvr>
                                        <p:cTn id="145" dur="1822" tmFilter="0,0; 0.14,0.36; 0.43,0.73; 0.71,0.91; 1.0,1.0">
                                          <p:stCondLst>
                                            <p:cond delay="0"/>
                                          </p:stCondLst>
                                        </p:cTn>
                                        <p:tgtEl>
                                          <p:spTgt spid="245808"/>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245808"/>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245808"/>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245808"/>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245808"/>
                                        </p:tgtEl>
                                        <p:attrNameLst>
                                          <p:attrName>ppt_y</p:attrName>
                                        </p:attrNameLst>
                                      </p:cBhvr>
                                      <p:tavLst>
                                        <p:tav tm="0" fmla="#ppt_y-sin(pi*$)/81">
                                          <p:val>
                                            <p:fltVal val="0"/>
                                          </p:val>
                                        </p:tav>
                                        <p:tav tm="100000">
                                          <p:val>
                                            <p:fltVal val="1"/>
                                          </p:val>
                                        </p:tav>
                                      </p:tavLst>
                                    </p:anim>
                                    <p:animScale>
                                      <p:cBhvr>
                                        <p:cTn id="150" dur="26">
                                          <p:stCondLst>
                                            <p:cond delay="650"/>
                                          </p:stCondLst>
                                        </p:cTn>
                                        <p:tgtEl>
                                          <p:spTgt spid="245808"/>
                                        </p:tgtEl>
                                      </p:cBhvr>
                                      <p:to x="100000" y="60000"/>
                                    </p:animScale>
                                    <p:animScale>
                                      <p:cBhvr>
                                        <p:cTn id="151" dur="166" decel="50000">
                                          <p:stCondLst>
                                            <p:cond delay="676"/>
                                          </p:stCondLst>
                                        </p:cTn>
                                        <p:tgtEl>
                                          <p:spTgt spid="245808"/>
                                        </p:tgtEl>
                                      </p:cBhvr>
                                      <p:to x="100000" y="100000"/>
                                    </p:animScale>
                                    <p:animScale>
                                      <p:cBhvr>
                                        <p:cTn id="152" dur="26">
                                          <p:stCondLst>
                                            <p:cond delay="1312"/>
                                          </p:stCondLst>
                                        </p:cTn>
                                        <p:tgtEl>
                                          <p:spTgt spid="245808"/>
                                        </p:tgtEl>
                                      </p:cBhvr>
                                      <p:to x="100000" y="80000"/>
                                    </p:animScale>
                                    <p:animScale>
                                      <p:cBhvr>
                                        <p:cTn id="153" dur="166" decel="50000">
                                          <p:stCondLst>
                                            <p:cond delay="1338"/>
                                          </p:stCondLst>
                                        </p:cTn>
                                        <p:tgtEl>
                                          <p:spTgt spid="245808"/>
                                        </p:tgtEl>
                                      </p:cBhvr>
                                      <p:to x="100000" y="100000"/>
                                    </p:animScale>
                                    <p:animScale>
                                      <p:cBhvr>
                                        <p:cTn id="154" dur="26">
                                          <p:stCondLst>
                                            <p:cond delay="1642"/>
                                          </p:stCondLst>
                                        </p:cTn>
                                        <p:tgtEl>
                                          <p:spTgt spid="245808"/>
                                        </p:tgtEl>
                                      </p:cBhvr>
                                      <p:to x="100000" y="90000"/>
                                    </p:animScale>
                                    <p:animScale>
                                      <p:cBhvr>
                                        <p:cTn id="155" dur="166" decel="50000">
                                          <p:stCondLst>
                                            <p:cond delay="1668"/>
                                          </p:stCondLst>
                                        </p:cTn>
                                        <p:tgtEl>
                                          <p:spTgt spid="245808"/>
                                        </p:tgtEl>
                                      </p:cBhvr>
                                      <p:to x="100000" y="100000"/>
                                    </p:animScale>
                                    <p:animScale>
                                      <p:cBhvr>
                                        <p:cTn id="156" dur="26">
                                          <p:stCondLst>
                                            <p:cond delay="1808"/>
                                          </p:stCondLst>
                                        </p:cTn>
                                        <p:tgtEl>
                                          <p:spTgt spid="245808"/>
                                        </p:tgtEl>
                                      </p:cBhvr>
                                      <p:to x="100000" y="95000"/>
                                    </p:animScale>
                                    <p:animScale>
                                      <p:cBhvr>
                                        <p:cTn id="157" dur="166" decel="50000">
                                          <p:stCondLst>
                                            <p:cond delay="1834"/>
                                          </p:stCondLst>
                                        </p:cTn>
                                        <p:tgtEl>
                                          <p:spTgt spid="24580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0" grpId="0" animBg="1"/>
      <p:bldP spid="245801" grpId="0"/>
      <p:bldP spid="245802" grpId="0" animBg="1"/>
      <p:bldP spid="245803" grpId="0" animBg="1"/>
      <p:bldP spid="245804" grpId="0" animBg="1"/>
      <p:bldP spid="245805" grpId="0" animBg="1"/>
      <p:bldP spid="245806" grpId="0" animBg="1"/>
      <p:bldP spid="245807" grpId="0" animBg="1"/>
      <p:bldP spid="245808" grpId="0" animBg="1"/>
      <p:bldP spid="245809" grpId="0" animBg="1"/>
      <p:bldP spid="245810" grpId="0" animBg="1"/>
      <p:bldP spid="245811" grpId="0" animBg="1"/>
      <p:bldP spid="245812" grpId="0" animBg="1"/>
      <p:bldP spid="245814" grpId="0" animBg="1"/>
      <p:bldP spid="245815" grpId="0" animBg="1"/>
      <p:bldP spid="2458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AutoShape 2"/>
          <p:cNvSpPr>
            <a:spLocks noGrp="1" noChangeArrowheads="1"/>
          </p:cNvSpPr>
          <p:nvPr>
            <p:ph type="title" idx="4294967295"/>
          </p:nvPr>
        </p:nvSpPr>
        <p:spPr>
          <a:xfrm>
            <a:off x="457200" y="274638"/>
            <a:ext cx="8229600" cy="1143000"/>
          </a:xfrm>
          <a:prstGeom prst="roundRect">
            <a:avLst>
              <a:gd name="adj" fmla="val 16667"/>
            </a:avLst>
          </a:prstGeom>
          <a:gradFill rotWithShape="1">
            <a:gsLst>
              <a:gs pos="0">
                <a:srgbClr val="CCFFCC">
                  <a:gamma/>
                  <a:shade val="46275"/>
                  <a:invGamma/>
                </a:srgbClr>
              </a:gs>
              <a:gs pos="50000">
                <a:srgbClr val="CCFFCC"/>
              </a:gs>
              <a:gs pos="100000">
                <a:srgbClr val="CCFFCC">
                  <a:gamma/>
                  <a:shade val="46275"/>
                  <a:invGamma/>
                </a:srgbClr>
              </a:gs>
            </a:gsLst>
            <a:lin ang="5400000" scaled="1"/>
          </a:gradFill>
          <a:ln>
            <a:solidFill>
              <a:srgbClr val="000066"/>
            </a:solidFill>
            <a:round/>
          </a:ln>
          <a:extLst/>
        </p:spPr>
        <p:txBody>
          <a:bodyPr anchor="ctr">
            <a:normAutofit/>
            <a:scene3d>
              <a:camera prst="orthographicFront"/>
              <a:lightRig rig="soft" dir="t"/>
            </a:scene3d>
            <a:sp3d prstMaterial="softEdge">
              <a:bevelT w="25400" h="25400"/>
            </a:sp3d>
          </a:bodyPr>
          <a:lstStyle/>
          <a:p>
            <a:pPr algn="ctr" eaLnBrk="1" fontAlgn="auto" hangingPunct="1">
              <a:spcAft>
                <a:spcPts val="0"/>
              </a:spcAft>
              <a:defRPr/>
            </a:pPr>
            <a:r>
              <a:rPr lang="ar-SA" sz="4000" b="1" kern="1200" dirty="0">
                <a:solidFill>
                  <a:srgbClr val="003399"/>
                </a:solidFill>
                <a:effectLst>
                  <a:outerShdw blurRad="31750" dist="25400" dir="5400000" algn="tl" rotWithShape="0">
                    <a:srgbClr val="000000">
                      <a:alpha val="25000"/>
                    </a:srgbClr>
                  </a:outerShdw>
                </a:effectLst>
                <a:cs typeface="Tahoma" pitchFamily="34" charset="0"/>
              </a:rPr>
              <a:t>مصادر المشكلات الصفية</a:t>
            </a:r>
            <a:endParaRPr lang="en-US" sz="4000" b="1" kern="1200" dirty="0">
              <a:effectLst>
                <a:outerShdw blurRad="31750" dist="25400" dir="5400000" algn="tl" rotWithShape="0">
                  <a:srgbClr val="000000">
                    <a:alpha val="25000"/>
                  </a:srgbClr>
                </a:outerShdw>
              </a:effectLst>
            </a:endParaRPr>
          </a:p>
        </p:txBody>
      </p:sp>
      <p:graphicFrame>
        <p:nvGraphicFramePr>
          <p:cNvPr id="2" name="رسم تخطيطي 1"/>
          <p:cNvGraphicFramePr/>
          <p:nvPr/>
        </p:nvGraphicFramePr>
        <p:xfrm>
          <a:off x="-1219200" y="1524000"/>
          <a:ext cx="11506200" cy="4678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433217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27584" y="476672"/>
            <a:ext cx="7772400" cy="792088"/>
          </a:xfrm>
        </p:spPr>
        <p:txBody>
          <a:bodyPr>
            <a:normAutofit fontScale="90000"/>
          </a:bodyPr>
          <a:lstStyle/>
          <a:p>
            <a:pPr algn="ctr" rtl="0">
              <a:lnSpc>
                <a:spcPct val="115000"/>
              </a:lnSpc>
              <a:spcAft>
                <a:spcPts val="1000"/>
              </a:spcAft>
            </a:pPr>
            <a:r>
              <a:rPr lang="ar-SA" sz="3100" b="1" kern="1800" dirty="0">
                <a:solidFill>
                  <a:srgbClr val="FF0000"/>
                </a:solidFill>
                <a:ea typeface="Times New Roman"/>
              </a:rPr>
              <a:t>ثماني خطوات لإدارة صفية ناجحة </a:t>
            </a:r>
            <a:r>
              <a:rPr lang="en-US" sz="2000" dirty="0">
                <a:solidFill>
                  <a:srgbClr val="FF0000"/>
                </a:solidFill>
                <a:ea typeface="Calibri"/>
                <a:cs typeface="Arial"/>
              </a:rPr>
              <a:t/>
            </a:r>
            <a:br>
              <a:rPr lang="en-US" sz="2000" dirty="0">
                <a:solidFill>
                  <a:srgbClr val="FF0000"/>
                </a:solidFill>
                <a:ea typeface="Calibri"/>
                <a:cs typeface="Arial"/>
              </a:rPr>
            </a:br>
            <a:endParaRPr lang="ar-IQ" dirty="0">
              <a:solidFill>
                <a:srgbClr val="FF0000"/>
              </a:solidFill>
            </a:endParaRPr>
          </a:p>
        </p:txBody>
      </p:sp>
      <p:sp>
        <p:nvSpPr>
          <p:cNvPr id="3" name="عنوان فرعي 2"/>
          <p:cNvSpPr>
            <a:spLocks noGrp="1"/>
          </p:cNvSpPr>
          <p:nvPr>
            <p:ph type="subTitle" idx="1"/>
          </p:nvPr>
        </p:nvSpPr>
        <p:spPr>
          <a:xfrm>
            <a:off x="1043608" y="908720"/>
            <a:ext cx="7416824" cy="5328592"/>
          </a:xfrm>
        </p:spPr>
        <p:txBody>
          <a:bodyPr>
            <a:normAutofit fontScale="25000" lnSpcReduction="20000"/>
          </a:bodyPr>
          <a:lstStyle/>
          <a:p>
            <a:pPr algn="r" rtl="0">
              <a:lnSpc>
                <a:spcPct val="115000"/>
              </a:lnSpc>
              <a:spcAft>
                <a:spcPts val="0"/>
              </a:spcAft>
            </a:pPr>
            <a:r>
              <a:rPr lang="ar-SA" sz="9600" b="1" dirty="0">
                <a:solidFill>
                  <a:schemeClr val="tx1"/>
                </a:solidFill>
                <a:latin typeface="AGA Arabesque Desktop" pitchFamily="2" charset="2"/>
                <a:ea typeface="Times New Roman"/>
              </a:rPr>
              <a:t>من أبرز المهارات التي يمتلكها المعلم الناجح الإدارة الصفية الموفقة ؛ إذ إن إدارة الصف تحتاج إلى فهم واع لخصائص الطلاب ، وطبيعة البيئة المحيطة ، وظروف البيئة المدرسية وتحتاج كذلك إلى إلمام كاف بقضايا علم النفس التربوي ، كل ذلك ينبغي أن يمتلكه المعلم من أجل إدارة صفية ناجحة</a:t>
            </a:r>
            <a:endParaRPr lang="en-US" sz="9600" b="1" dirty="0">
              <a:solidFill>
                <a:schemeClr val="tx1"/>
              </a:solidFill>
              <a:latin typeface="AGA Arabesque Desktop" pitchFamily="2" charset="2"/>
              <a:ea typeface="Calibri"/>
            </a:endParaRPr>
          </a:p>
          <a:p>
            <a:pPr algn="r" rtl="0">
              <a:lnSpc>
                <a:spcPct val="115000"/>
              </a:lnSpc>
              <a:spcAft>
                <a:spcPts val="0"/>
              </a:spcAft>
            </a:pPr>
            <a:r>
              <a:rPr lang="ar-SA" sz="9600" b="1" dirty="0">
                <a:solidFill>
                  <a:schemeClr val="tx1"/>
                </a:solidFill>
                <a:latin typeface="AGA Arabesque Desktop" pitchFamily="2" charset="2"/>
                <a:ea typeface="Times New Roman"/>
              </a:rPr>
              <a:t>وفي سبيل إدارة صفية ناجحة</a:t>
            </a:r>
            <a:endParaRPr lang="en-US" sz="9600" b="1" dirty="0">
              <a:solidFill>
                <a:schemeClr val="tx1"/>
              </a:solidFill>
              <a:latin typeface="AGA Arabesque Desktop" pitchFamily="2" charset="2"/>
              <a:ea typeface="Calibri"/>
            </a:endParaRPr>
          </a:p>
          <a:p>
            <a:pPr algn="r" rtl="0">
              <a:lnSpc>
                <a:spcPct val="115000"/>
              </a:lnSpc>
              <a:spcAft>
                <a:spcPts val="0"/>
              </a:spcAft>
            </a:pPr>
            <a:r>
              <a:rPr lang="ar-SA" sz="9600" b="1" dirty="0">
                <a:solidFill>
                  <a:schemeClr val="tx1"/>
                </a:solidFill>
                <a:latin typeface="AGA Arabesque Desktop" pitchFamily="2" charset="2"/>
                <a:ea typeface="Times New Roman"/>
              </a:rPr>
              <a:t>1- يحرص المعلم على الاحتفاظ </a:t>
            </a:r>
            <a:r>
              <a:rPr lang="ar-SA" sz="9600" b="1" dirty="0" err="1">
                <a:solidFill>
                  <a:schemeClr val="tx1"/>
                </a:solidFill>
                <a:latin typeface="AGA Arabesque Desktop" pitchFamily="2" charset="2"/>
                <a:ea typeface="Times New Roman"/>
              </a:rPr>
              <a:t>بوقاره</a:t>
            </a:r>
            <a:r>
              <a:rPr lang="ar-SA" sz="9600" b="1" dirty="0">
                <a:solidFill>
                  <a:schemeClr val="tx1"/>
                </a:solidFill>
                <a:latin typeface="AGA Arabesque Desktop" pitchFamily="2" charset="2"/>
                <a:ea typeface="Times New Roman"/>
              </a:rPr>
              <a:t> ، واتزانه الانفعالي واستقراره النفسي وبخاصة في المواقف الطارئة التي يفتعلها بعض الطلاب ، فلا ينبغي للمعلم أن يتلوّن انفعاليا أو سلوكيا حتى لا يعطي فرصة للطلاب لاستثارته ، وحتى يتمكن من التصرف التربوي الصحيح في المواقف التي تتطلب علاجا تربويا حازما وواعيا .</a:t>
            </a:r>
            <a:endParaRPr lang="en-US" sz="9600" b="1" dirty="0">
              <a:solidFill>
                <a:schemeClr val="tx1"/>
              </a:solidFill>
              <a:latin typeface="AGA Arabesque Desktop" pitchFamily="2" charset="2"/>
              <a:ea typeface="Calibri"/>
            </a:endParaRPr>
          </a:p>
          <a:p>
            <a:pPr algn="r" rtl="0">
              <a:lnSpc>
                <a:spcPct val="115000"/>
              </a:lnSpc>
              <a:spcAft>
                <a:spcPts val="0"/>
              </a:spcAft>
            </a:pPr>
            <a:r>
              <a:rPr lang="en-US" sz="7200" b="1" dirty="0">
                <a:solidFill>
                  <a:schemeClr val="tx1"/>
                </a:solidFill>
                <a:latin typeface="AGA Arabesque Desktop" pitchFamily="2" charset="2"/>
                <a:ea typeface="Times New Roman"/>
              </a:rPr>
              <a:t> </a:t>
            </a:r>
            <a:endParaRPr lang="en-US" sz="7200" b="1" dirty="0">
              <a:solidFill>
                <a:schemeClr val="tx1"/>
              </a:solidFill>
              <a:latin typeface="AGA Arabesque Desktop" pitchFamily="2" charset="2"/>
              <a:ea typeface="Calibri"/>
            </a:endParaRPr>
          </a:p>
          <a:p>
            <a:pPr algn="r" rtl="0">
              <a:lnSpc>
                <a:spcPct val="115000"/>
              </a:lnSpc>
              <a:spcAft>
                <a:spcPts val="0"/>
              </a:spcAft>
            </a:pPr>
            <a:r>
              <a:rPr lang="en-US" sz="9600" b="1" dirty="0">
                <a:solidFill>
                  <a:schemeClr val="tx1"/>
                </a:solidFill>
                <a:latin typeface="AGA Arabesque Desktop" pitchFamily="2" charset="2"/>
                <a:ea typeface="Times New Roman"/>
              </a:rPr>
              <a:t> </a:t>
            </a:r>
            <a:endParaRPr lang="en-US" sz="9600" b="1" dirty="0">
              <a:solidFill>
                <a:schemeClr val="tx1"/>
              </a:solidFill>
              <a:latin typeface="AGA Arabesque Desktop" pitchFamily="2" charset="2"/>
              <a:ea typeface="Calibri"/>
            </a:endParaRPr>
          </a:p>
          <a:p>
            <a:endParaRPr lang="ar-IQ" dirty="0"/>
          </a:p>
        </p:txBody>
      </p:sp>
      <p:pic>
        <p:nvPicPr>
          <p:cNvPr id="7" name="Picture 7"/>
          <p:cNvPicPr>
            <a:picLocks noChangeAspect="1" noChangeArrowheads="1"/>
          </p:cNvPicPr>
          <p:nvPr/>
        </p:nvPicPr>
        <p:blipFill>
          <a:blip r:embed="rId2"/>
          <a:srcRect/>
          <a:stretch>
            <a:fillRect/>
          </a:stretch>
        </p:blipFill>
        <p:spPr bwMode="auto">
          <a:xfrm>
            <a:off x="1117251" y="4564501"/>
            <a:ext cx="2808312" cy="2276386"/>
          </a:xfrm>
          <a:prstGeom prst="rect">
            <a:avLst/>
          </a:prstGeom>
          <a:noFill/>
          <a:ln w="12700">
            <a:noFill/>
            <a:miter lim="800000"/>
            <a:headEnd type="none" w="sm" len="sm"/>
            <a:tailEnd type="none" w="sm" len="sm"/>
          </a:ln>
          <a:effectLst/>
        </p:spPr>
      </p:pic>
    </p:spTree>
    <p:extLst>
      <p:ext uri="{BB962C8B-B14F-4D97-AF65-F5344CB8AC3E}">
        <p14:creationId xmlns:p14="http://schemas.microsoft.com/office/powerpoint/2010/main" val="310815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2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2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2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2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5334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a:endParaRPr lang="en-US" altLang="ar-SA" sz="4400" b="1">
              <a:solidFill>
                <a:srgbClr val="FFFF99"/>
              </a:solidFill>
            </a:endParaRPr>
          </a:p>
        </p:txBody>
      </p:sp>
      <p:sp>
        <p:nvSpPr>
          <p:cNvPr id="9219" name="Rectangle 3"/>
          <p:cNvSpPr>
            <a:spLocks noChangeArrowheads="1"/>
          </p:cNvSpPr>
          <p:nvPr/>
        </p:nvSpPr>
        <p:spPr bwMode="auto">
          <a:xfrm>
            <a:off x="457200" y="16303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rtl="0">
              <a:spcBef>
                <a:spcPct val="20000"/>
              </a:spcBef>
              <a:buFontTx/>
              <a:buChar char="•"/>
            </a:pPr>
            <a:endParaRPr lang="en-US" altLang="ar-SA" sz="3200">
              <a:solidFill>
                <a:schemeClr val="accent2"/>
              </a:solidFill>
            </a:endParaRPr>
          </a:p>
        </p:txBody>
      </p:sp>
      <p:sp>
        <p:nvSpPr>
          <p:cNvPr id="15366" name="AutoShape 6"/>
          <p:cNvSpPr>
            <a:spLocks noChangeArrowheads="1"/>
          </p:cNvSpPr>
          <p:nvPr/>
        </p:nvSpPr>
        <p:spPr bwMode="auto">
          <a:xfrm>
            <a:off x="1219200" y="304800"/>
            <a:ext cx="6477000" cy="1143000"/>
          </a:xfrm>
          <a:prstGeom prst="roundRect">
            <a:avLst>
              <a:gd name="adj" fmla="val 16667"/>
            </a:avLst>
          </a:prstGeom>
          <a:gradFill rotWithShape="1">
            <a:gsLst>
              <a:gs pos="0">
                <a:srgbClr val="5E765E"/>
              </a:gs>
              <a:gs pos="50000">
                <a:srgbClr val="CCFFCC"/>
              </a:gs>
              <a:gs pos="100000">
                <a:srgbClr val="5E765E"/>
              </a:gs>
            </a:gsLst>
            <a:lin ang="5400000" scaled="1"/>
          </a:gradFill>
          <a:ln w="9525">
            <a:solidFill>
              <a:srgbClr val="000066"/>
            </a:solidFill>
            <a:round/>
            <a:headEnd/>
            <a:tailEnd/>
          </a:ln>
        </p:spPr>
        <p:txBody>
          <a:bodyPr wrap="none" anchor="ctr"/>
          <a:lstStyle/>
          <a:p>
            <a:pPr algn="ctr" rtl="0"/>
            <a:r>
              <a:rPr lang="ar-SA" altLang="ar-SA" sz="4000" b="1" dirty="0">
                <a:solidFill>
                  <a:srgbClr val="003399"/>
                </a:solidFill>
                <a:cs typeface="Tahoma" pitchFamily="34" charset="0"/>
              </a:rPr>
              <a:t>تعريفات إدارة الصف</a:t>
            </a:r>
            <a:endParaRPr lang="en-US" altLang="ar-SA" sz="4000" b="1" dirty="0">
              <a:solidFill>
                <a:srgbClr val="003399"/>
              </a:solidFill>
              <a:cs typeface="Tahoma" pitchFamily="34" charset="0"/>
            </a:endParaRPr>
          </a:p>
        </p:txBody>
      </p:sp>
      <p:sp>
        <p:nvSpPr>
          <p:cNvPr id="15367" name="Text Box 7"/>
          <p:cNvSpPr txBox="1">
            <a:spLocks noChangeArrowheads="1"/>
          </p:cNvSpPr>
          <p:nvPr/>
        </p:nvSpPr>
        <p:spPr bwMode="auto">
          <a:xfrm>
            <a:off x="228600" y="1600200"/>
            <a:ext cx="849153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cs typeface="Arial" charset="0"/>
              </a:defRPr>
            </a:lvl1pPr>
            <a:lvl2pPr>
              <a:defRPr sz="2800">
                <a:solidFill>
                  <a:schemeClr val="tx1"/>
                </a:solidFill>
                <a:latin typeface="Tahoma" pitchFamily="34" charset="0"/>
                <a:cs typeface="Arial" charset="0"/>
              </a:defRPr>
            </a:lvl2pPr>
            <a:lvl3pPr>
              <a:defRPr sz="2400">
                <a:solidFill>
                  <a:schemeClr val="tx1"/>
                </a:solidFill>
                <a:latin typeface="Tahoma" pitchFamily="34" charset="0"/>
                <a:cs typeface="Arial" charset="0"/>
              </a:defRPr>
            </a:lvl3pPr>
            <a:lvl4pPr>
              <a:defRPr sz="2000">
                <a:solidFill>
                  <a:schemeClr val="tx1"/>
                </a:solidFill>
                <a:latin typeface="Tahoma" pitchFamily="34" charset="0"/>
                <a:cs typeface="Arial" charset="0"/>
              </a:defRPr>
            </a:lvl4pPr>
            <a:lvl5pPr>
              <a:defRPr sz="2000">
                <a:solidFill>
                  <a:schemeClr val="tx1"/>
                </a:solidFill>
                <a:latin typeface="Tahoma" pitchFamily="34" charset="0"/>
                <a:cs typeface="Arial" charset="0"/>
              </a:defRPr>
            </a:lvl5pPr>
            <a:lvl6pPr eaLnBrk="0" hangingPunct="0">
              <a:defRPr sz="2000">
                <a:solidFill>
                  <a:schemeClr val="tx1"/>
                </a:solidFill>
                <a:latin typeface="Tahoma" pitchFamily="34" charset="0"/>
                <a:cs typeface="Arial" charset="0"/>
              </a:defRPr>
            </a:lvl6pPr>
            <a:lvl7pPr eaLnBrk="0" hangingPunct="0">
              <a:defRPr sz="2000">
                <a:solidFill>
                  <a:schemeClr val="tx1"/>
                </a:solidFill>
                <a:latin typeface="Tahoma" pitchFamily="34" charset="0"/>
                <a:cs typeface="Arial" charset="0"/>
              </a:defRPr>
            </a:lvl7pPr>
            <a:lvl8pPr eaLnBrk="0" hangingPunct="0">
              <a:defRPr sz="2000">
                <a:solidFill>
                  <a:schemeClr val="tx1"/>
                </a:solidFill>
                <a:latin typeface="Tahoma" pitchFamily="34" charset="0"/>
                <a:cs typeface="Arial" charset="0"/>
              </a:defRPr>
            </a:lvl8pPr>
            <a:lvl9pPr eaLnBrk="0" hangingPunct="0">
              <a:defRPr sz="2000">
                <a:solidFill>
                  <a:schemeClr val="tx1"/>
                </a:solidFill>
                <a:latin typeface="Tahoma" pitchFamily="34" charset="0"/>
                <a:cs typeface="Arial" charset="0"/>
              </a:defRPr>
            </a:lvl9pPr>
          </a:lstStyle>
          <a:p>
            <a:pPr>
              <a:buFontTx/>
              <a:buChar char="•"/>
            </a:pPr>
            <a:r>
              <a:rPr lang="ar-SA" altLang="ar-SA" sz="2400" b="1" dirty="0">
                <a:solidFill>
                  <a:srgbClr val="003399"/>
                </a:solidFill>
                <a:cs typeface="+mj-cs"/>
              </a:rPr>
              <a:t>تهيئة الأجواء المناسبة والإمكانات وتوظيف  قدرات الطلاب ونشاطهم لتحقيق الأهداف التعليمية .</a:t>
            </a:r>
          </a:p>
          <a:p>
            <a:endParaRPr lang="ar-SA" altLang="ar-SA" sz="2400" b="1" dirty="0">
              <a:solidFill>
                <a:srgbClr val="003399"/>
              </a:solidFill>
              <a:cs typeface="+mj-cs"/>
            </a:endParaRPr>
          </a:p>
          <a:p>
            <a:pPr>
              <a:buFontTx/>
              <a:buChar char="•"/>
            </a:pPr>
            <a:r>
              <a:rPr lang="ar-SA" altLang="ar-SA" sz="2400" b="1" dirty="0">
                <a:solidFill>
                  <a:srgbClr val="003399"/>
                </a:solidFill>
                <a:cs typeface="+mj-cs"/>
              </a:rPr>
              <a:t>الإجراءات والأنشطة التي يقوم بها المعلم بهدف تنظيم الطلاب والوقت والفصل والمواد التعليمية بهدف تفعيل عملية التدريس وحدوث عملية التعلم الجيد</a:t>
            </a:r>
          </a:p>
          <a:p>
            <a:endParaRPr lang="ar-SA" altLang="ar-SA" sz="2400" b="1" dirty="0">
              <a:solidFill>
                <a:srgbClr val="003399"/>
              </a:solidFill>
              <a:cs typeface="+mj-cs"/>
            </a:endParaRPr>
          </a:p>
          <a:p>
            <a:pPr>
              <a:buFontTx/>
              <a:buChar char="•"/>
            </a:pPr>
            <a:r>
              <a:rPr lang="ar-SA" altLang="ar-SA" sz="2400" b="1" dirty="0">
                <a:solidFill>
                  <a:srgbClr val="003399"/>
                </a:solidFill>
                <a:cs typeface="+mj-cs"/>
              </a:rPr>
              <a:t>مجموعة </a:t>
            </a:r>
            <a:r>
              <a:rPr lang="ar-EG" altLang="ar-SA" sz="2400" b="1" dirty="0">
                <a:solidFill>
                  <a:srgbClr val="003399"/>
                </a:solidFill>
                <a:cs typeface="+mj-cs"/>
              </a:rPr>
              <a:t>من الأساليب و الإجراءات</a:t>
            </a:r>
            <a:r>
              <a:rPr lang="ar-SA" altLang="ar-SA" sz="2400" b="1" dirty="0">
                <a:solidFill>
                  <a:srgbClr val="003399"/>
                </a:solidFill>
                <a:cs typeface="+mj-cs"/>
              </a:rPr>
              <a:t> التي يستخدمها المعلم لتنمية الأنماط السلوكية المقبولة لدى التلاميذ وحذف الأنماط غير المرغوب فيها وتهيئة الجو الودي وتحقيق نظام اجتماعي فعال ومنتج داخل الصف  والعمل على استمراره</a:t>
            </a:r>
            <a:r>
              <a:rPr lang="ar-EG" altLang="ar-SA" sz="2400" b="1" dirty="0">
                <a:solidFill>
                  <a:srgbClr val="003399"/>
                </a:solidFill>
                <a:cs typeface="+mj-cs"/>
              </a:rPr>
              <a:t> </a:t>
            </a:r>
            <a:r>
              <a:rPr lang="ar-EG" altLang="ar-SA" sz="2400" b="1" dirty="0">
                <a:solidFill>
                  <a:srgbClr val="003399"/>
                </a:solidFill>
                <a:cs typeface="Tahoma" pitchFamily="34" charset="0"/>
              </a:rPr>
              <a:t>.</a:t>
            </a:r>
          </a:p>
          <a:p>
            <a:r>
              <a:rPr lang="ar-EG" altLang="ar-SA" sz="2400" b="1" dirty="0">
                <a:solidFill>
                  <a:srgbClr val="003399"/>
                </a:solidFill>
                <a:cs typeface="Tahoma" pitchFamily="34" charset="0"/>
              </a:rPr>
              <a:t>	</a:t>
            </a:r>
            <a:endParaRPr lang="en-US" altLang="ar-SA" sz="2400" b="1" dirty="0">
              <a:solidFill>
                <a:srgbClr val="003399"/>
              </a:solidFill>
              <a:cs typeface="Tahoma" pitchFamily="34" charset="0"/>
            </a:endParaRPr>
          </a:p>
        </p:txBody>
      </p:sp>
      <p:pic>
        <p:nvPicPr>
          <p:cNvPr id="6" name="Picture 13" descr="book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0852804">
            <a:off x="406815" y="4772493"/>
            <a:ext cx="2808288"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247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fade">
                                      <p:cBhvr>
                                        <p:cTn id="7" dur="1000"/>
                                        <p:tgtEl>
                                          <p:spTgt spid="15366"/>
                                        </p:tgtEl>
                                      </p:cBhvr>
                                    </p:animEffect>
                                    <p:anim calcmode="lin" valueType="num">
                                      <p:cBhvr>
                                        <p:cTn id="8" dur="1000" fill="hold"/>
                                        <p:tgtEl>
                                          <p:spTgt spid="15366"/>
                                        </p:tgtEl>
                                        <p:attrNameLst>
                                          <p:attrName>style.rotation</p:attrName>
                                        </p:attrNameLst>
                                      </p:cBhvr>
                                      <p:tavLst>
                                        <p:tav tm="0">
                                          <p:val>
                                            <p:fltVal val="720"/>
                                          </p:val>
                                        </p:tav>
                                        <p:tav tm="100000">
                                          <p:val>
                                            <p:fltVal val="0"/>
                                          </p:val>
                                        </p:tav>
                                      </p:tavLst>
                                    </p:anim>
                                    <p:anim calcmode="lin" valueType="num">
                                      <p:cBhvr>
                                        <p:cTn id="9" dur="1000" fill="hold"/>
                                        <p:tgtEl>
                                          <p:spTgt spid="15366"/>
                                        </p:tgtEl>
                                        <p:attrNameLst>
                                          <p:attrName>ppt_h</p:attrName>
                                        </p:attrNameLst>
                                      </p:cBhvr>
                                      <p:tavLst>
                                        <p:tav tm="0">
                                          <p:val>
                                            <p:fltVal val="0"/>
                                          </p:val>
                                        </p:tav>
                                        <p:tav tm="100000">
                                          <p:val>
                                            <p:strVal val="#ppt_h"/>
                                          </p:val>
                                        </p:tav>
                                      </p:tavLst>
                                    </p:anim>
                                    <p:anim calcmode="lin" valueType="num">
                                      <p:cBhvr>
                                        <p:cTn id="10" dur="1000" fill="hold"/>
                                        <p:tgtEl>
                                          <p:spTgt spid="1536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15367">
                                            <p:txEl>
                                              <p:pRg st="0" end="0"/>
                                            </p:txEl>
                                          </p:spTgt>
                                        </p:tgtEl>
                                        <p:attrNameLst>
                                          <p:attrName>style.visibility</p:attrName>
                                        </p:attrNameLst>
                                      </p:cBhvr>
                                      <p:to>
                                        <p:strVal val="visible"/>
                                      </p:to>
                                    </p:set>
                                    <p:animEffect transition="in" filter="randombar(horizontal)">
                                      <p:cBhvr>
                                        <p:cTn id="15" dur="500"/>
                                        <p:tgtEl>
                                          <p:spTgt spid="1536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5" presetClass="entr" presetSubtype="0" fill="hold" nodeType="clickEffect">
                                  <p:stCondLst>
                                    <p:cond delay="0"/>
                                  </p:stCondLst>
                                  <p:childTnLst>
                                    <p:set>
                                      <p:cBhvr>
                                        <p:cTn id="19" dur="1" fill="hold">
                                          <p:stCondLst>
                                            <p:cond delay="0"/>
                                          </p:stCondLst>
                                        </p:cTn>
                                        <p:tgtEl>
                                          <p:spTgt spid="15367">
                                            <p:txEl>
                                              <p:pRg st="2" end="2"/>
                                            </p:txEl>
                                          </p:spTgt>
                                        </p:tgtEl>
                                        <p:attrNameLst>
                                          <p:attrName>style.visibility</p:attrName>
                                        </p:attrNameLst>
                                      </p:cBhvr>
                                      <p:to>
                                        <p:strVal val="visible"/>
                                      </p:to>
                                    </p:set>
                                    <p:animEffect transition="in" filter="fade">
                                      <p:cBhvr>
                                        <p:cTn id="20" dur="2000"/>
                                        <p:tgtEl>
                                          <p:spTgt spid="15367">
                                            <p:txEl>
                                              <p:pRg st="2" end="2"/>
                                            </p:txEl>
                                          </p:spTgt>
                                        </p:tgtEl>
                                      </p:cBhvr>
                                    </p:animEffect>
                                    <p:anim calcmode="lin" valueType="num">
                                      <p:cBhvr>
                                        <p:cTn id="21" dur="2000" fill="hold"/>
                                        <p:tgtEl>
                                          <p:spTgt spid="15367">
                                            <p:txEl>
                                              <p:pRg st="2" end="2"/>
                                            </p:txEl>
                                          </p:spTgt>
                                        </p:tgtEl>
                                        <p:attrNameLst>
                                          <p:attrName>ppt_w</p:attrName>
                                        </p:attrNameLst>
                                      </p:cBhvr>
                                      <p:tavLst>
                                        <p:tav tm="0" fmla="#ppt_w*sin(2.5*pi*$)">
                                          <p:val>
                                            <p:fltVal val="0"/>
                                          </p:val>
                                        </p:tav>
                                        <p:tav tm="100000">
                                          <p:val>
                                            <p:fltVal val="1"/>
                                          </p:val>
                                        </p:tav>
                                      </p:tavLst>
                                    </p:anim>
                                    <p:anim calcmode="lin" valueType="num">
                                      <p:cBhvr>
                                        <p:cTn id="22" dur="2000" fill="hold"/>
                                        <p:tgtEl>
                                          <p:spTgt spid="1536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nodeType="clickEffect">
                                  <p:stCondLst>
                                    <p:cond delay="0"/>
                                  </p:stCondLst>
                                  <p:childTnLst>
                                    <p:set>
                                      <p:cBhvr>
                                        <p:cTn id="26" dur="1" fill="hold">
                                          <p:stCondLst>
                                            <p:cond delay="0"/>
                                          </p:stCondLst>
                                        </p:cTn>
                                        <p:tgtEl>
                                          <p:spTgt spid="15367">
                                            <p:txEl>
                                              <p:pRg st="4" end="4"/>
                                            </p:txEl>
                                          </p:spTgt>
                                        </p:tgtEl>
                                        <p:attrNameLst>
                                          <p:attrName>style.visibility</p:attrName>
                                        </p:attrNameLst>
                                      </p:cBhvr>
                                      <p:to>
                                        <p:strVal val="visible"/>
                                      </p:to>
                                    </p:set>
                                    <p:anim calcmode="lin" valueType="num">
                                      <p:cBhvr>
                                        <p:cTn id="27" dur="1000" fill="hold"/>
                                        <p:tgtEl>
                                          <p:spTgt spid="15367">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15367">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15367">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15367">
                                            <p:txEl>
                                              <p:pRg st="4" end="4"/>
                                            </p:txEl>
                                          </p:spTgt>
                                        </p:tgtEl>
                                      </p:cBhvr>
                                    </p:animEffect>
                                  </p:childTnLst>
                                </p:cTn>
                              </p:par>
                              <p:par>
                                <p:cTn id="31" presetID="23" presetClass="entr" presetSubtype="16" fill="hold" nodeType="withEffect">
                                  <p:stCondLst>
                                    <p:cond delay="0"/>
                                  </p:stCondLst>
                                  <p:childTnLst>
                                    <p:set>
                                      <p:cBhvr>
                                        <p:cTn id="32" dur="1" fill="hold">
                                          <p:stCondLst>
                                            <p:cond delay="0"/>
                                          </p:stCondLst>
                                        </p:cTn>
                                        <p:tgtEl>
                                          <p:spTgt spid="15367">
                                            <p:txEl>
                                              <p:pRg st="5" end="5"/>
                                            </p:txEl>
                                          </p:spTgt>
                                        </p:tgtEl>
                                        <p:attrNameLst>
                                          <p:attrName>style.visibility</p:attrName>
                                        </p:attrNameLst>
                                      </p:cBhvr>
                                      <p:to>
                                        <p:strVal val="visible"/>
                                      </p:to>
                                    </p:set>
                                    <p:anim calcmode="lin" valueType="num">
                                      <p:cBhvr>
                                        <p:cTn id="33" dur="500" fill="hold"/>
                                        <p:tgtEl>
                                          <p:spTgt spid="15367">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1536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95536" y="476672"/>
            <a:ext cx="8229600" cy="4525963"/>
          </a:xfrm>
        </p:spPr>
        <p:txBody>
          <a:bodyPr>
            <a:noAutofit/>
          </a:bodyPr>
          <a:lstStyle/>
          <a:p>
            <a:pPr marL="0" indent="0" rtl="0">
              <a:lnSpc>
                <a:spcPct val="115000"/>
              </a:lnSpc>
              <a:buNone/>
            </a:pPr>
            <a:r>
              <a:rPr lang="en-US" sz="1800" b="1" dirty="0">
                <a:latin typeface="AGA Arabesque Desktop" pitchFamily="2" charset="2"/>
                <a:ea typeface="Times New Roman"/>
              </a:rPr>
              <a:t> </a:t>
            </a:r>
            <a:endParaRPr lang="en-US" sz="1800" b="1" dirty="0">
              <a:latin typeface="AGA Arabesque Desktop" pitchFamily="2" charset="2"/>
              <a:ea typeface="Calibri"/>
            </a:endParaRPr>
          </a:p>
          <a:p>
            <a:pPr rtl="0">
              <a:lnSpc>
                <a:spcPct val="115000"/>
              </a:lnSpc>
            </a:pPr>
            <a:r>
              <a:rPr lang="ar-SA" sz="1800" b="1" dirty="0">
                <a:latin typeface="AGA Arabesque Desktop" pitchFamily="2" charset="2"/>
                <a:ea typeface="Times New Roman"/>
              </a:rPr>
              <a:t>2- يسعى للنأي بنفسه عن المواقف المُحرجة مع طلابه ، ومن أبرز هذه المواقف أن يكون أحد الطرفين ( </a:t>
            </a:r>
            <a:endParaRPr lang="en-US" sz="1800" b="1" dirty="0" smtClean="0">
              <a:latin typeface="AGA Arabesque Desktop" pitchFamily="2" charset="2"/>
              <a:ea typeface="Times New Roman"/>
            </a:endParaRPr>
          </a:p>
          <a:p>
            <a:pPr marL="0" indent="0" rtl="0">
              <a:lnSpc>
                <a:spcPct val="115000"/>
              </a:lnSpc>
              <a:buNone/>
            </a:pPr>
            <a:r>
              <a:rPr lang="ar-SA" sz="1800" b="1" dirty="0" smtClean="0">
                <a:latin typeface="AGA Arabesque Desktop" pitchFamily="2" charset="2"/>
                <a:ea typeface="Times New Roman"/>
              </a:rPr>
              <a:t>المعلم </a:t>
            </a:r>
            <a:r>
              <a:rPr lang="ar-SA" sz="1800" b="1" dirty="0">
                <a:latin typeface="AGA Arabesque Desktop" pitchFamily="2" charset="2"/>
                <a:ea typeface="Times New Roman"/>
              </a:rPr>
              <a:t>، الطالب ) غالبا أو مغلوبا ، فقد يقول المعلم لطالبه : إما أن تخرج أو أخرج أنا !</a:t>
            </a:r>
            <a:endParaRPr lang="en-US" sz="1800" b="1" dirty="0">
              <a:latin typeface="AGA Arabesque Desktop" pitchFamily="2" charset="2"/>
              <a:ea typeface="Calibri"/>
            </a:endParaRPr>
          </a:p>
          <a:p>
            <a:pPr marL="0" indent="0">
              <a:lnSpc>
                <a:spcPct val="115000"/>
              </a:lnSpc>
              <a:buNone/>
            </a:pPr>
            <a:endParaRPr lang="ar-SA" sz="1800" b="1" dirty="0" smtClean="0">
              <a:latin typeface="AGA Arabesque Desktop" pitchFamily="2" charset="2"/>
              <a:ea typeface="Times New Roman"/>
            </a:endParaRPr>
          </a:p>
          <a:p>
            <a:pPr marL="0" indent="0">
              <a:lnSpc>
                <a:spcPct val="115000"/>
              </a:lnSpc>
              <a:buNone/>
            </a:pPr>
            <a:r>
              <a:rPr lang="ar-SA" sz="1800" b="1" dirty="0" smtClean="0">
                <a:latin typeface="AGA Arabesque Desktop" pitchFamily="2" charset="2"/>
                <a:ea typeface="Times New Roman"/>
              </a:rPr>
              <a:t>3- </a:t>
            </a:r>
            <a:r>
              <a:rPr lang="ar-SA" sz="1800" b="1" dirty="0">
                <a:latin typeface="AGA Arabesque Desktop" pitchFamily="2" charset="2"/>
                <a:ea typeface="Times New Roman"/>
              </a:rPr>
              <a:t>إن المعلم عليه أن يحسن معاملة طلابه ، وأن يكسب ودهم بطريقة تربوية صحيحة وأن يكون على وعي بخصائص كل طالب ؛ حتى يتمكن من توقع السلوك قبل حدوثه</a:t>
            </a:r>
            <a:endParaRPr lang="en-US" sz="1800" b="1" dirty="0">
              <a:latin typeface="AGA Arabesque Desktop" pitchFamily="2" charset="2"/>
              <a:ea typeface="Calibri"/>
            </a:endParaRPr>
          </a:p>
          <a:p>
            <a:pPr marL="0" indent="0">
              <a:lnSpc>
                <a:spcPct val="115000"/>
              </a:lnSpc>
              <a:buNone/>
            </a:pPr>
            <a:endParaRPr lang="ar-SA" sz="1800" b="1" dirty="0" smtClean="0">
              <a:ea typeface="Times New Roman"/>
            </a:endParaRPr>
          </a:p>
          <a:p>
            <a:pPr marL="0" indent="0">
              <a:lnSpc>
                <a:spcPct val="115000"/>
              </a:lnSpc>
              <a:buNone/>
            </a:pPr>
            <a:r>
              <a:rPr lang="ar-SA" sz="1800" b="1" dirty="0">
                <a:ea typeface="Times New Roman"/>
              </a:rPr>
              <a:t>4</a:t>
            </a:r>
            <a:r>
              <a:rPr lang="ar-SA" sz="1800" b="1" dirty="0" smtClean="0">
                <a:ea typeface="Times New Roman"/>
              </a:rPr>
              <a:t>- </a:t>
            </a:r>
            <a:r>
              <a:rPr lang="ar-SA" sz="1800" b="1" dirty="0">
                <a:ea typeface="Times New Roman"/>
              </a:rPr>
              <a:t>يتابع طلابه متابعة مستمرة في كل لحظة من لحظات الموقف الصفي ، فلا ينبغي أن يشعر الطالب أنه بعيد عن عين معلمه ؛ لأنه حينئذ يمكن أن يأتي بأفعال تشوش عملية الاتصال ، أو يُصدر أصواتا تعكر صفو الصف ، أو ينشغل عن فعاليات الدرس بعبث في أدواته ، أو قد يخرج كتابا وينغمس في حل واجب لم يتمكن من إنجازه في البيت ، وقد ينشغل بإعداد لاختبار في حصة تالية </a:t>
            </a:r>
            <a:r>
              <a:rPr lang="ar-SA" sz="1800" b="1" dirty="0" smtClean="0">
                <a:ea typeface="Times New Roman"/>
              </a:rPr>
              <a:t>.</a:t>
            </a:r>
            <a:r>
              <a:rPr lang="en-US" sz="1800" b="1" dirty="0">
                <a:latin typeface="Times New Roman"/>
                <a:ea typeface="Times New Roman"/>
              </a:rPr>
              <a:t> </a:t>
            </a:r>
            <a:endParaRPr lang="ar-SA" sz="1800" b="1" dirty="0" smtClean="0">
              <a:latin typeface="Times New Roman"/>
              <a:ea typeface="Times New Roman"/>
            </a:endParaRPr>
          </a:p>
          <a:p>
            <a:pPr marL="0" indent="0">
              <a:lnSpc>
                <a:spcPct val="115000"/>
              </a:lnSpc>
              <a:buNone/>
            </a:pPr>
            <a:r>
              <a:rPr lang="ar-SA" sz="1400" b="1" dirty="0" smtClean="0">
                <a:ea typeface="Times New Roman"/>
              </a:rPr>
              <a:t>.</a:t>
            </a:r>
            <a:r>
              <a:rPr lang="en-US" sz="1800" b="1" dirty="0">
                <a:latin typeface="Times New Roman"/>
                <a:ea typeface="Times New Roman"/>
              </a:rPr>
              <a:t> </a:t>
            </a:r>
            <a:endParaRPr lang="en-US" sz="1400" b="1" dirty="0">
              <a:ea typeface="Calibri"/>
            </a:endParaRPr>
          </a:p>
        </p:txBody>
      </p:sp>
      <p:pic>
        <p:nvPicPr>
          <p:cNvPr id="4" name="صورة 4" descr="1519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221088"/>
            <a:ext cx="3214688" cy="2424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03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20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5" dur="225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circle(in)">
                                      <p:cBhvr>
                                        <p:cTn id="20" dur="2000"/>
                                        <p:tgtEl>
                                          <p:spTgt spid="3">
                                            <p:txEl>
                                              <p:pRg st="6" end="6"/>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circle(in)">
                                      <p:cBhvr>
                                        <p:cTn id="2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95536" y="587821"/>
            <a:ext cx="8363272" cy="5793507"/>
          </a:xfrm>
        </p:spPr>
        <p:txBody>
          <a:bodyPr>
            <a:normAutofit/>
          </a:bodyPr>
          <a:lstStyle/>
          <a:p>
            <a:pPr rtl="0">
              <a:lnSpc>
                <a:spcPct val="115000"/>
              </a:lnSpc>
            </a:pPr>
            <a:r>
              <a:rPr lang="ar-SA" sz="1800" b="1" dirty="0" smtClean="0">
                <a:ea typeface="Times New Roman"/>
              </a:rPr>
              <a:t>5- </a:t>
            </a:r>
            <a:r>
              <a:rPr lang="ar-SA" sz="1800" b="1" dirty="0">
                <a:ea typeface="Times New Roman"/>
              </a:rPr>
              <a:t>يوزع أسئلته الصفية توزيعا عادلا ، مُراعيا الفروق الفردية ، مُشعرا كل طالب بأنه في بؤرة الاهتمام ، ومن المهم في هذا المجال أن يشعر الطالب بالعدل وذلك من خلال إشراك جميع الطلاب في النشاطات الصفية </a:t>
            </a:r>
            <a:endParaRPr lang="en-US" sz="1400" b="1" dirty="0">
              <a:ea typeface="Calibri"/>
            </a:endParaRPr>
          </a:p>
          <a:p>
            <a:pPr rtl="0">
              <a:lnSpc>
                <a:spcPct val="115000"/>
              </a:lnSpc>
            </a:pPr>
            <a:r>
              <a:rPr lang="ar-SA" sz="1800" b="1" dirty="0">
                <a:ea typeface="Times New Roman"/>
              </a:rPr>
              <a:t> التوزيع العادل في النظرات وتعبيرات الوجه </a:t>
            </a:r>
            <a:r>
              <a:rPr lang="en-US" sz="1800" b="1" dirty="0">
                <a:latin typeface="Times New Roman"/>
                <a:ea typeface="Times New Roman"/>
              </a:rPr>
              <a:t>-   </a:t>
            </a:r>
            <a:endParaRPr lang="en-US" sz="1400" b="1" dirty="0">
              <a:ea typeface="Calibri"/>
            </a:endParaRPr>
          </a:p>
          <a:p>
            <a:pPr rtl="0">
              <a:lnSpc>
                <a:spcPct val="115000"/>
              </a:lnSpc>
            </a:pPr>
            <a:r>
              <a:rPr lang="ar-SA" sz="1800" b="1" dirty="0">
                <a:ea typeface="Times New Roman"/>
              </a:rPr>
              <a:t>التوزيع المدروس لتحركات المعلم وقربه وبعده عن الطلاب </a:t>
            </a:r>
            <a:r>
              <a:rPr lang="en-US" sz="1800" b="1" dirty="0">
                <a:latin typeface="Times New Roman"/>
                <a:ea typeface="Times New Roman"/>
              </a:rPr>
              <a:t>-</a:t>
            </a:r>
            <a:endParaRPr lang="en-US" sz="1400" b="1" dirty="0">
              <a:ea typeface="Calibri"/>
            </a:endParaRPr>
          </a:p>
          <a:p>
            <a:pPr rtl="0">
              <a:lnSpc>
                <a:spcPct val="115000"/>
              </a:lnSpc>
            </a:pPr>
            <a:r>
              <a:rPr lang="ar-SA" sz="1800" b="1" dirty="0">
                <a:ea typeface="Times New Roman"/>
              </a:rPr>
              <a:t>وحين يرفرف العدل ، يفقد الطالب كل مسوغ لإثارة الشغب ؛ فالشعور بالظلم هو المحرك غالبا لإحداث السلوك </a:t>
            </a:r>
            <a:endParaRPr lang="en-US" sz="1800" b="1" dirty="0" smtClean="0">
              <a:ea typeface="Times New Roman"/>
            </a:endParaRPr>
          </a:p>
          <a:p>
            <a:pPr marL="0" indent="0" rtl="0">
              <a:lnSpc>
                <a:spcPct val="115000"/>
              </a:lnSpc>
              <a:buNone/>
            </a:pPr>
            <a:r>
              <a:rPr lang="ar-SA" sz="1800" b="1" dirty="0" smtClean="0">
                <a:ea typeface="Times New Roman"/>
              </a:rPr>
              <a:t>غير </a:t>
            </a:r>
            <a:r>
              <a:rPr lang="ar-SA" sz="1800" b="1" dirty="0">
                <a:ea typeface="Times New Roman"/>
              </a:rPr>
              <a:t>المرغوب فيه</a:t>
            </a:r>
            <a:r>
              <a:rPr lang="ar-SA" sz="1400" b="1" dirty="0">
                <a:ea typeface="Times New Roman"/>
              </a:rPr>
              <a:t> </a:t>
            </a:r>
            <a:endParaRPr lang="en-US" sz="1800" b="1" dirty="0" smtClean="0">
              <a:ea typeface="Times New Roman"/>
            </a:endParaRPr>
          </a:p>
          <a:p>
            <a:pPr marL="0" indent="0">
              <a:lnSpc>
                <a:spcPct val="115000"/>
              </a:lnSpc>
              <a:buNone/>
            </a:pPr>
            <a:r>
              <a:rPr lang="ar-SA" sz="1800" b="1" dirty="0" smtClean="0">
                <a:ea typeface="Times New Roman"/>
              </a:rPr>
              <a:t>6- يرفض الإجابات الجماعية ؛ لأنها تقلق النظام ، وتخلق جوا من الفوضى وتفوت تحقيق الأهداف بصورة صحيحة ، وتزرع اتجاهات سيئة ، فالأعلى صوتا هو الذي يظفر بالإجابة ومن هنا يمكن القول : </a:t>
            </a:r>
          </a:p>
          <a:p>
            <a:pPr marL="0" indent="0">
              <a:lnSpc>
                <a:spcPct val="115000"/>
              </a:lnSpc>
              <a:buNone/>
            </a:pPr>
            <a:r>
              <a:rPr lang="ar-SA" sz="1800" b="1" dirty="0" smtClean="0">
                <a:ea typeface="Times New Roman"/>
              </a:rPr>
              <a:t>إن المعلم عليه أن يغرس في طلابه منذ اللحظة الأولى حب النظام والتفاعل المنضبط ، </a:t>
            </a:r>
          </a:p>
          <a:p>
            <a:pPr marL="0" indent="0">
              <a:lnSpc>
                <a:spcPct val="115000"/>
              </a:lnSpc>
              <a:buNone/>
            </a:pPr>
            <a:r>
              <a:rPr lang="ar-SA" sz="1800" b="1" dirty="0" smtClean="0">
                <a:ea typeface="Times New Roman"/>
              </a:rPr>
              <a:t>وعليه كذلك أن يواظب على غرس هذا السلوك دون كلل أو ملل </a:t>
            </a:r>
            <a:endParaRPr lang="ar-SA" sz="1800" b="1" dirty="0" smtClean="0"/>
          </a:p>
          <a:p>
            <a:pPr marL="0" indent="0">
              <a:lnSpc>
                <a:spcPct val="115000"/>
              </a:lnSpc>
              <a:buNone/>
            </a:pPr>
            <a:endParaRPr lang="ar-SA" sz="1800" b="1" dirty="0" smtClean="0">
              <a:ea typeface="Times New Roman"/>
            </a:endParaRPr>
          </a:p>
          <a:p>
            <a:pPr marL="0" indent="0">
              <a:lnSpc>
                <a:spcPct val="115000"/>
              </a:lnSpc>
              <a:buNone/>
            </a:pPr>
            <a:r>
              <a:rPr lang="ar-SA" sz="1800" b="1" dirty="0">
                <a:ea typeface="Times New Roman"/>
              </a:rPr>
              <a:t>7</a:t>
            </a:r>
            <a:r>
              <a:rPr lang="ar-SA" sz="1800" b="1" dirty="0" smtClean="0">
                <a:ea typeface="Times New Roman"/>
              </a:rPr>
              <a:t>- </a:t>
            </a:r>
            <a:r>
              <a:rPr lang="ar-SA" sz="1800" b="1" dirty="0">
                <a:ea typeface="Times New Roman"/>
              </a:rPr>
              <a:t>يتجنب ترك الطالب بلا عمل ، فينبغي أن يكون الطالب منشغلا الوقت كله بنشاط </a:t>
            </a:r>
            <a:endParaRPr lang="ar-SA" sz="1800" b="1" dirty="0" smtClean="0">
              <a:ea typeface="Times New Roman"/>
            </a:endParaRPr>
          </a:p>
          <a:p>
            <a:pPr marL="0" indent="0">
              <a:lnSpc>
                <a:spcPct val="115000"/>
              </a:lnSpc>
              <a:buNone/>
            </a:pPr>
            <a:r>
              <a:rPr lang="ar-SA" sz="1800" b="1" dirty="0" smtClean="0">
                <a:ea typeface="Times New Roman"/>
              </a:rPr>
              <a:t>نافع </a:t>
            </a:r>
            <a:r>
              <a:rPr lang="ar-SA" sz="1800" b="1" dirty="0">
                <a:ea typeface="Times New Roman"/>
              </a:rPr>
              <a:t>مخطط له ، وبخاصة في الفترات التي قد ينشغل فيها المعلم بحوار مع طالب ، </a:t>
            </a:r>
            <a:endParaRPr lang="ar-SA" sz="1800" b="1" dirty="0" smtClean="0">
              <a:ea typeface="Times New Roman"/>
            </a:endParaRPr>
          </a:p>
          <a:p>
            <a:pPr marL="0" indent="0">
              <a:lnSpc>
                <a:spcPct val="115000"/>
              </a:lnSpc>
              <a:buNone/>
            </a:pPr>
            <a:r>
              <a:rPr lang="ar-SA" sz="1800" b="1" dirty="0" smtClean="0">
                <a:ea typeface="Times New Roman"/>
              </a:rPr>
              <a:t>أو </a:t>
            </a:r>
            <a:r>
              <a:rPr lang="ar-SA" sz="1800" b="1" dirty="0">
                <a:ea typeface="Times New Roman"/>
              </a:rPr>
              <a:t>بتصحيح ورقة   أو بكتابة على السبورة أو بتعليق وسيطة </a:t>
            </a:r>
            <a:r>
              <a:rPr lang="ar-SA" sz="1800" b="1" dirty="0" smtClean="0">
                <a:ea typeface="Times New Roman"/>
              </a:rPr>
              <a:t>تعليمية</a:t>
            </a:r>
            <a:r>
              <a:rPr lang="ar-SA" sz="1600" b="1" dirty="0" smtClean="0">
                <a:ea typeface="Times New Roman"/>
              </a:rPr>
              <a:t> .</a:t>
            </a:r>
            <a:endParaRPr lang="ar-IQ" sz="1800" b="1" dirty="0"/>
          </a:p>
        </p:txBody>
      </p:sp>
      <p:pic>
        <p:nvPicPr>
          <p:cNvPr id="4" name="Picture 12" descr="Image Preview"/>
          <p:cNvPicPr>
            <a:picLocks noChangeAspect="1" noChangeArrowheads="1"/>
          </p:cNvPicPr>
          <p:nvPr/>
        </p:nvPicPr>
        <p:blipFill>
          <a:blip r:embed="rId2"/>
          <a:srcRect/>
          <a:stretch>
            <a:fillRect/>
          </a:stretch>
        </p:blipFill>
        <p:spPr>
          <a:xfrm>
            <a:off x="179512" y="3573128"/>
            <a:ext cx="2334396" cy="2376151"/>
          </a:xfrm>
          <a:prstGeom prst="rect">
            <a:avLst/>
          </a:prstGeom>
          <a:noFill/>
          <a:ln/>
        </p:spPr>
      </p:pic>
    </p:spTree>
    <p:extLst>
      <p:ext uri="{BB962C8B-B14F-4D97-AF65-F5344CB8AC3E}">
        <p14:creationId xmlns:p14="http://schemas.microsoft.com/office/powerpoint/2010/main" val="408794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22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22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225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225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225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225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additive="base">
                                        <p:cTn id="42" dur="175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3" dur="175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 calcmode="lin" valueType="num">
                                      <p:cBhvr additive="base">
                                        <p:cTn id="48" dur="175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9" dur="175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 calcmode="lin" valueType="num">
                                      <p:cBhvr additive="base">
                                        <p:cTn id="54" dur="175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5" dur="175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23528" y="1154703"/>
            <a:ext cx="8435280" cy="6126163"/>
          </a:xfrm>
        </p:spPr>
        <p:txBody>
          <a:bodyPr>
            <a:normAutofit/>
          </a:bodyPr>
          <a:lstStyle/>
          <a:p>
            <a:pPr rtl="0">
              <a:lnSpc>
                <a:spcPct val="115000"/>
              </a:lnSpc>
            </a:pPr>
            <a:r>
              <a:rPr lang="ar-SA" sz="1800" b="1" dirty="0">
                <a:latin typeface="Times New Roman"/>
                <a:ea typeface="Times New Roman"/>
                <a:cs typeface="Arial"/>
              </a:rPr>
              <a:t> </a:t>
            </a:r>
            <a:r>
              <a:rPr lang="ar-SA" sz="1800" b="1" dirty="0" smtClean="0">
                <a:latin typeface="Times New Roman"/>
                <a:ea typeface="Times New Roman"/>
                <a:cs typeface="Arial"/>
              </a:rPr>
              <a:t>8</a:t>
            </a:r>
            <a:r>
              <a:rPr lang="ar-SA" sz="1800" b="1" dirty="0" smtClean="0">
                <a:ea typeface="Times New Roman"/>
              </a:rPr>
              <a:t>-التنويع </a:t>
            </a:r>
            <a:r>
              <a:rPr lang="ar-SA" sz="1800" b="1" dirty="0">
                <a:ea typeface="Times New Roman"/>
              </a:rPr>
              <a:t>في :</a:t>
            </a:r>
            <a:endParaRPr lang="en-US" sz="1600" b="1" dirty="0">
              <a:ea typeface="Calibri"/>
            </a:endParaRPr>
          </a:p>
          <a:p>
            <a:pPr marL="0" indent="0">
              <a:lnSpc>
                <a:spcPct val="115000"/>
              </a:lnSpc>
              <a:buNone/>
            </a:pPr>
            <a:r>
              <a:rPr lang="ar-SA" sz="1800" b="1" dirty="0">
                <a:latin typeface="Times New Roman"/>
                <a:ea typeface="Times New Roman"/>
              </a:rPr>
              <a:t>   *</a:t>
            </a:r>
            <a:r>
              <a:rPr lang="ar-SA" sz="1800" b="1" dirty="0">
                <a:ea typeface="Times New Roman"/>
              </a:rPr>
              <a:t> طرائق التعلم ، واعتماد الطرائق التي تجعل المتعلم هو من يقوم بعملية التعلم ، وبشرط أن تكون هذه الطرائق ملائمة لخصائص المتعلمين ولطبيعة المادة العلمية والخبرة التربوية . </a:t>
            </a:r>
            <a:endParaRPr lang="ar-SA" sz="1600" b="1" dirty="0">
              <a:ea typeface="Times New Roman"/>
            </a:endParaRPr>
          </a:p>
          <a:p>
            <a:pPr marL="0" indent="0">
              <a:lnSpc>
                <a:spcPct val="115000"/>
              </a:lnSpc>
              <a:buNone/>
            </a:pPr>
            <a:r>
              <a:rPr lang="ar-SA" sz="1600" b="1" dirty="0">
                <a:ea typeface="Times New Roman"/>
              </a:rPr>
              <a:t> * </a:t>
            </a:r>
            <a:r>
              <a:rPr lang="ar-SA" sz="1800" b="1" dirty="0">
                <a:ea typeface="Times New Roman"/>
              </a:rPr>
              <a:t>الأنشطة ، ينبغي أن ينوع المعلم بين النشاطات الشفهية والنشاطات الكتابية ، ويهتم كذلك بنشاطات فردية وأخرى جماعية وفقا لخصائص طلابه بحيث يجد كل متعلم نفسه في هذه النشاطات. </a:t>
            </a:r>
            <a:endParaRPr lang="en-US" sz="1600" b="1" dirty="0">
              <a:ea typeface="Calibri"/>
            </a:endParaRPr>
          </a:p>
          <a:p>
            <a:pPr marL="0" indent="0">
              <a:lnSpc>
                <a:spcPct val="115000"/>
              </a:lnSpc>
              <a:buNone/>
            </a:pPr>
            <a:r>
              <a:rPr lang="ar-SA" sz="1800" b="1" dirty="0">
                <a:ea typeface="Times New Roman"/>
              </a:rPr>
              <a:t> *  أساليب التقويم، ونقصد هنا التقويم البنائي والتقويم الختامي ، فطريقة تقويم الناتج التعليمي الأول يجب أن تختلف عن طريقة تقويم الناتج التعليمي الثاني وهكذا ، وهنا يلجأ بعض المعلمين إلى ما يُسمى " ورقة العمل " ، وهنا كذلك يجب العناية بمحتوى ورقة العمل بحيث </a:t>
            </a:r>
            <a:r>
              <a:rPr lang="ar-SA" sz="1800" b="1" dirty="0" smtClean="0">
                <a:ea typeface="Times New Roman"/>
              </a:rPr>
              <a:t>لا </a:t>
            </a:r>
            <a:r>
              <a:rPr lang="ar-SA" sz="1800" b="1" dirty="0">
                <a:ea typeface="Times New Roman"/>
              </a:rPr>
              <a:t>تحتوي </a:t>
            </a:r>
            <a:r>
              <a:rPr lang="ar-SA" sz="1800" b="1" dirty="0" err="1" smtClean="0">
                <a:ea typeface="Times New Roman"/>
              </a:rPr>
              <a:t>إلأ</a:t>
            </a:r>
            <a:r>
              <a:rPr lang="ar-SA" sz="1800" b="1" dirty="0" smtClean="0">
                <a:ea typeface="Times New Roman"/>
              </a:rPr>
              <a:t>  على </a:t>
            </a:r>
            <a:r>
              <a:rPr lang="ar-SA" sz="1800" b="1" dirty="0">
                <a:ea typeface="Times New Roman"/>
              </a:rPr>
              <a:t>الناتج محل  التقويم ؛ حتى لا يتشتت المتعلم  ، ولنا عودة لمناقشة ورقة العمل وصفاتها ومعايير بنائها وطرائق توظيفها .</a:t>
            </a:r>
            <a:endParaRPr lang="en-US" sz="1600" b="1" dirty="0">
              <a:ea typeface="Calibri"/>
            </a:endParaRPr>
          </a:p>
          <a:p>
            <a:pPr marL="0" indent="0">
              <a:lnSpc>
                <a:spcPct val="115000"/>
              </a:lnSpc>
              <a:buNone/>
            </a:pPr>
            <a:r>
              <a:rPr lang="ar-SA" sz="1800" b="1" dirty="0">
                <a:ea typeface="Times New Roman"/>
              </a:rPr>
              <a:t>  نبرات الصوت؛ إذ إن الصوت الرتيب يدفع الطالب دفعا إلى الملل ، بل يدفع جيوش النوم إلى أن تهجم عليه  ، وكذلك ينبغي أن تكون درجة ارتفاع الصوت مناسبة ؛ لأن الصوت المرتفع يزعج المتعلم ، ويحدث تشويشا في مراكز الاستقبال والتفاعل ...</a:t>
            </a:r>
            <a:endParaRPr lang="en-US" sz="1800" b="1" dirty="0">
              <a:ea typeface="Calibri"/>
            </a:endParaRPr>
          </a:p>
          <a:p>
            <a:pPr marL="0" indent="0">
              <a:lnSpc>
                <a:spcPct val="115000"/>
              </a:lnSpc>
              <a:buNone/>
            </a:pPr>
            <a:r>
              <a:rPr lang="en-US" sz="1800" b="1" dirty="0" smtClean="0">
                <a:ea typeface="Times New Roman"/>
              </a:rPr>
              <a:t>*</a:t>
            </a:r>
            <a:r>
              <a:rPr lang="ar-SA" sz="1800" b="1" dirty="0">
                <a:ea typeface="Times New Roman"/>
              </a:rPr>
              <a:t>  تحركات المعلم، فلا ينبغي أن يقف المتعلم جامدا في مكان واحد ، ولا ينبغي كذلك أن يكون المعلم أسير المنصة ، فلا يبتعد عن جهاز الحاسوب ، أو لا </a:t>
            </a:r>
            <a:r>
              <a:rPr lang="ar-SA" sz="1800" b="1" dirty="0" err="1">
                <a:ea typeface="Times New Roman"/>
              </a:rPr>
              <a:t>ينأى</a:t>
            </a:r>
            <a:r>
              <a:rPr lang="ar-SA" sz="1800" b="1" dirty="0">
                <a:ea typeface="Times New Roman"/>
              </a:rPr>
              <a:t> عن السبورة ، بل يتحرك حركات مدروسة هادفة بين طلابه </a:t>
            </a:r>
            <a:r>
              <a:rPr lang="ar-SA" sz="1800" b="1" dirty="0" smtClean="0">
                <a:ea typeface="Times New Roman"/>
              </a:rPr>
              <a:t>ليشعر </a:t>
            </a:r>
            <a:r>
              <a:rPr lang="ar-SA" sz="1800" b="1" dirty="0">
                <a:ea typeface="Times New Roman"/>
              </a:rPr>
              <a:t>كل طالب مهما كان موقعه في الصف أنه قريب من معلمه وأنه في " بؤرة " اهتمامه </a:t>
            </a:r>
            <a:endParaRPr lang="en-US" sz="1800" b="1" dirty="0">
              <a:ea typeface="Calibri"/>
            </a:endParaRPr>
          </a:p>
          <a:p>
            <a:pPr rtl="0">
              <a:lnSpc>
                <a:spcPct val="115000"/>
              </a:lnSpc>
              <a:spcAft>
                <a:spcPts val="0"/>
              </a:spcAft>
            </a:pPr>
            <a:r>
              <a:rPr lang="ar-SA" sz="1800" b="1" dirty="0">
                <a:ea typeface="Times New Roman"/>
              </a:rPr>
              <a:t>فهذا التنويع يشبع حاجات الطالب ، ويبعد عنه شبح الملل</a:t>
            </a:r>
            <a:endParaRPr lang="en-US" sz="1800" b="1" dirty="0">
              <a:ea typeface="Calibri"/>
            </a:endParaRPr>
          </a:p>
          <a:p>
            <a:endParaRPr lang="ar-IQ" dirty="0"/>
          </a:p>
        </p:txBody>
      </p:sp>
    </p:spTree>
    <p:extLst>
      <p:ext uri="{BB962C8B-B14F-4D97-AF65-F5344CB8AC3E}">
        <p14:creationId xmlns:p14="http://schemas.microsoft.com/office/powerpoint/2010/main" val="145655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250"/>
                                        <p:tgtEl>
                                          <p:spTgt spid="3">
                                            <p:txEl>
                                              <p:pRg st="2" end="2"/>
                                            </p:txEl>
                                          </p:spTgt>
                                        </p:tgtEl>
                                      </p:cBhvr>
                                    </p:animEffect>
                                    <p:anim calcmode="lin" valueType="num">
                                      <p:cBhvr>
                                        <p:cTn id="14" dur="2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2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250"/>
                                        <p:tgtEl>
                                          <p:spTgt spid="3">
                                            <p:txEl>
                                              <p:pRg st="3" end="3"/>
                                            </p:txEl>
                                          </p:spTgt>
                                        </p:tgtEl>
                                      </p:cBhvr>
                                    </p:animEffect>
                                    <p:anim calcmode="lin" valueType="num">
                                      <p:cBhvr>
                                        <p:cTn id="21" dur="2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2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2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2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2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22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a:endParaRPr lang="en-US" altLang="ar-SA" sz="4400" b="1">
              <a:solidFill>
                <a:srgbClr val="FFFF99"/>
              </a:solidFill>
            </a:endParaRPr>
          </a:p>
        </p:txBody>
      </p:sp>
      <p:sp>
        <p:nvSpPr>
          <p:cNvPr id="50179" name="Rectangle 3"/>
          <p:cNvSpPr>
            <a:spLocks noChangeArrowheads="1"/>
          </p:cNvSpPr>
          <p:nvPr/>
        </p:nvSpPr>
        <p:spPr bwMode="auto">
          <a:xfrm>
            <a:off x="457200" y="16303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rtl="0">
              <a:spcBef>
                <a:spcPct val="20000"/>
              </a:spcBef>
              <a:buFontTx/>
              <a:buChar char="•"/>
            </a:pPr>
            <a:endParaRPr lang="en-US" altLang="ar-SA" sz="3200">
              <a:solidFill>
                <a:schemeClr val="accent2"/>
              </a:solidFill>
            </a:endParaRPr>
          </a:p>
        </p:txBody>
      </p:sp>
      <p:sp>
        <p:nvSpPr>
          <p:cNvPr id="50180" name="Rectangle 4"/>
          <p:cNvSpPr>
            <a:spLocks noChangeArrowheads="1"/>
          </p:cNvSpPr>
          <p:nvPr/>
        </p:nvSpPr>
        <p:spPr bwMode="auto">
          <a:xfrm>
            <a:off x="57150" y="2147888"/>
            <a:ext cx="31543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a:endParaRPr lang="en-US" altLang="ar-SA" b="1">
              <a:latin typeface="Arial" charset="0"/>
            </a:endParaRPr>
          </a:p>
        </p:txBody>
      </p:sp>
      <p:sp>
        <p:nvSpPr>
          <p:cNvPr id="50181" name="Rectangle 5"/>
          <p:cNvSpPr>
            <a:spLocks noChangeArrowheads="1"/>
          </p:cNvSpPr>
          <p:nvPr/>
        </p:nvSpPr>
        <p:spPr bwMode="auto">
          <a:xfrm>
            <a:off x="57150" y="2147888"/>
            <a:ext cx="31543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a:endParaRPr lang="en-US" altLang="ar-SA" b="1">
              <a:latin typeface="Arial" charset="0"/>
            </a:endParaRPr>
          </a:p>
        </p:txBody>
      </p:sp>
      <p:sp>
        <p:nvSpPr>
          <p:cNvPr id="50182" name="Rectangle 6"/>
          <p:cNvSpPr>
            <a:spLocks noChangeArrowheads="1"/>
          </p:cNvSpPr>
          <p:nvPr/>
        </p:nvSpPr>
        <p:spPr bwMode="auto">
          <a:xfrm>
            <a:off x="57150" y="2147888"/>
            <a:ext cx="31543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a:endParaRPr lang="en-US" altLang="ar-SA" b="1">
              <a:latin typeface="Arial" charset="0"/>
            </a:endParaRPr>
          </a:p>
        </p:txBody>
      </p:sp>
      <p:sp>
        <p:nvSpPr>
          <p:cNvPr id="50183" name="Rectangle 7"/>
          <p:cNvSpPr>
            <a:spLocks noChangeArrowheads="1"/>
          </p:cNvSpPr>
          <p:nvPr/>
        </p:nvSpPr>
        <p:spPr bwMode="auto">
          <a:xfrm>
            <a:off x="57150" y="2147888"/>
            <a:ext cx="31543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rtl="0"/>
            <a:endParaRPr lang="en-US" altLang="ar-SA" b="1">
              <a:latin typeface="Arial" charset="0"/>
            </a:endParaRPr>
          </a:p>
        </p:txBody>
      </p:sp>
      <p:sp>
        <p:nvSpPr>
          <p:cNvPr id="150536" name="AutoShape 8"/>
          <p:cNvSpPr>
            <a:spLocks noChangeArrowheads="1"/>
          </p:cNvSpPr>
          <p:nvPr/>
        </p:nvSpPr>
        <p:spPr bwMode="auto">
          <a:xfrm>
            <a:off x="1208314" y="116632"/>
            <a:ext cx="6477000" cy="1143000"/>
          </a:xfrm>
          <a:prstGeom prst="roundRect">
            <a:avLst>
              <a:gd name="adj" fmla="val 16667"/>
            </a:avLst>
          </a:prstGeom>
          <a:gradFill rotWithShape="1">
            <a:gsLst>
              <a:gs pos="0">
                <a:srgbClr val="5E765E"/>
              </a:gs>
              <a:gs pos="50000">
                <a:srgbClr val="CCFFCC"/>
              </a:gs>
              <a:gs pos="100000">
                <a:srgbClr val="5E765E"/>
              </a:gs>
            </a:gsLst>
            <a:lin ang="5400000" scaled="1"/>
          </a:gradFill>
          <a:ln w="9525">
            <a:solidFill>
              <a:srgbClr val="000066"/>
            </a:solidFill>
            <a:round/>
            <a:headEnd/>
            <a:tailEnd/>
          </a:ln>
        </p:spPr>
        <p:txBody>
          <a:bodyPr wrap="none" anchor="ctr"/>
          <a:lstStyle/>
          <a:p>
            <a:pPr algn="ctr" rtl="0"/>
            <a:r>
              <a:rPr lang="ar-SA" altLang="ar-SA" sz="4000" b="1">
                <a:solidFill>
                  <a:srgbClr val="003399"/>
                </a:solidFill>
                <a:cs typeface="Tahoma" pitchFamily="34" charset="0"/>
              </a:rPr>
              <a:t>استراتيجيات ادارة الصف</a:t>
            </a:r>
            <a:endParaRPr lang="en-US" altLang="ar-SA" sz="4000" b="1">
              <a:solidFill>
                <a:srgbClr val="003399"/>
              </a:solidFill>
              <a:cs typeface="Tahoma" pitchFamily="34" charset="0"/>
            </a:endParaRPr>
          </a:p>
        </p:txBody>
      </p:sp>
      <p:sp>
        <p:nvSpPr>
          <p:cNvPr id="50185" name="Rectangle 9"/>
          <p:cNvSpPr>
            <a:spLocks noChangeArrowheads="1"/>
          </p:cNvSpPr>
          <p:nvPr/>
        </p:nvSpPr>
        <p:spPr bwMode="auto">
          <a:xfrm>
            <a:off x="1219200" y="1447800"/>
            <a:ext cx="7086600" cy="49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ar-SA" altLang="ar-SA" b="1" dirty="0">
                <a:latin typeface="Arial" charset="0"/>
              </a:rPr>
              <a:t> </a:t>
            </a:r>
            <a:r>
              <a:rPr lang="ar-SA" altLang="ar-SA" sz="2400" b="1" dirty="0">
                <a:solidFill>
                  <a:srgbClr val="003399"/>
                </a:solidFill>
                <a:cs typeface="+mj-cs"/>
              </a:rPr>
              <a:t>حدد</a:t>
            </a:r>
            <a:r>
              <a:rPr lang="ar-EG" altLang="ar-SA" sz="2400" b="1" dirty="0">
                <a:solidFill>
                  <a:srgbClr val="003399"/>
                </a:solidFill>
                <a:cs typeface="+mj-cs"/>
              </a:rPr>
              <a:t>ت الأبحاث </a:t>
            </a:r>
            <a:r>
              <a:rPr lang="ar-SA" altLang="ar-SA" sz="2400" b="1" dirty="0">
                <a:solidFill>
                  <a:srgbClr val="003399"/>
                </a:solidFill>
                <a:cs typeface="+mj-cs"/>
              </a:rPr>
              <a:t>الاستراتيجيات الآتية لإدارة الصف بكفاءة:</a:t>
            </a:r>
          </a:p>
          <a:p>
            <a:endParaRPr lang="ar-SA" altLang="ar-SA" sz="2400" b="1" dirty="0">
              <a:solidFill>
                <a:srgbClr val="003399"/>
              </a:solidFill>
              <a:cs typeface="+mj-cs"/>
            </a:endParaRPr>
          </a:p>
          <a:p>
            <a:pPr>
              <a:lnSpc>
                <a:spcPct val="130000"/>
              </a:lnSpc>
            </a:pPr>
            <a:r>
              <a:rPr lang="ar-SA" altLang="ar-SA" sz="2400" b="1" dirty="0">
                <a:solidFill>
                  <a:srgbClr val="003399"/>
                </a:solidFill>
                <a:cs typeface="+mj-cs"/>
              </a:rPr>
              <a:t>1</a:t>
            </a:r>
            <a:r>
              <a:rPr lang="ar-EG" altLang="ar-SA" sz="2400" b="1" dirty="0">
                <a:solidFill>
                  <a:srgbClr val="003399"/>
                </a:solidFill>
                <a:cs typeface="+mj-cs"/>
              </a:rPr>
              <a:t>- " التداخل " و التواجد ”</a:t>
            </a:r>
          </a:p>
          <a:p>
            <a:pPr>
              <a:lnSpc>
                <a:spcPct val="130000"/>
              </a:lnSpc>
            </a:pPr>
            <a:r>
              <a:rPr lang="ar-EG" altLang="ar-SA" sz="2400" b="1" dirty="0">
                <a:solidFill>
                  <a:srgbClr val="003399"/>
                </a:solidFill>
                <a:cs typeface="+mj-cs"/>
              </a:rPr>
              <a:t>2- التركيز على الدرس</a:t>
            </a:r>
          </a:p>
          <a:p>
            <a:pPr>
              <a:lnSpc>
                <a:spcPct val="130000"/>
              </a:lnSpc>
            </a:pPr>
            <a:r>
              <a:rPr lang="ar-EG" altLang="ar-SA" sz="2400" b="1" dirty="0">
                <a:solidFill>
                  <a:srgbClr val="003399"/>
                </a:solidFill>
                <a:cs typeface="+mj-cs"/>
              </a:rPr>
              <a:t>3-التنظيم والقوة الدافعة للدروس </a:t>
            </a:r>
          </a:p>
          <a:p>
            <a:pPr>
              <a:lnSpc>
                <a:spcPct val="130000"/>
              </a:lnSpc>
            </a:pPr>
            <a:r>
              <a:rPr lang="ar-EG" altLang="ar-SA" sz="2400" b="1" dirty="0">
                <a:solidFill>
                  <a:srgbClr val="003399"/>
                </a:solidFill>
                <a:cs typeface="+mj-cs"/>
              </a:rPr>
              <a:t>4- التحدي والتنوع</a:t>
            </a:r>
            <a:endParaRPr lang="ar-SA" altLang="ar-SA" sz="2400" b="1" dirty="0">
              <a:solidFill>
                <a:srgbClr val="003399"/>
              </a:solidFill>
              <a:cs typeface="+mj-cs"/>
            </a:endParaRPr>
          </a:p>
          <a:p>
            <a:pPr>
              <a:lnSpc>
                <a:spcPct val="130000"/>
              </a:lnSpc>
            </a:pPr>
            <a:r>
              <a:rPr lang="ar-EG" altLang="ar-SA" sz="2400" b="1" dirty="0">
                <a:solidFill>
                  <a:srgbClr val="003399"/>
                </a:solidFill>
                <a:cs typeface="+mj-cs"/>
              </a:rPr>
              <a:t>5-التفاعل والاشتراك</a:t>
            </a:r>
            <a:endParaRPr lang="ar-SA" altLang="ar-SA" sz="2400" b="1" dirty="0">
              <a:solidFill>
                <a:srgbClr val="003399"/>
              </a:solidFill>
              <a:cs typeface="+mj-cs"/>
            </a:endParaRPr>
          </a:p>
          <a:p>
            <a:pPr>
              <a:lnSpc>
                <a:spcPct val="130000"/>
              </a:lnSpc>
            </a:pPr>
            <a:r>
              <a:rPr lang="ar-EG" altLang="ar-SA" sz="2400" b="1" dirty="0">
                <a:solidFill>
                  <a:srgbClr val="003399"/>
                </a:solidFill>
                <a:cs typeface="+mj-cs"/>
              </a:rPr>
              <a:t>6- تنبيه المجموعة والمساءلة </a:t>
            </a:r>
          </a:p>
          <a:p>
            <a:pPr>
              <a:lnSpc>
                <a:spcPct val="130000"/>
              </a:lnSpc>
            </a:pPr>
            <a:r>
              <a:rPr lang="ar-EG" altLang="ar-SA" sz="2400" b="1" dirty="0">
                <a:solidFill>
                  <a:srgbClr val="003399"/>
                </a:solidFill>
                <a:cs typeface="+mj-cs"/>
              </a:rPr>
              <a:t>7- الفترات الانتقالية السلسة  </a:t>
            </a:r>
            <a:endParaRPr lang="ar-SA" altLang="ar-SA" sz="2400" b="1" dirty="0">
              <a:solidFill>
                <a:srgbClr val="003399"/>
              </a:solidFill>
              <a:cs typeface="+mj-cs"/>
            </a:endParaRPr>
          </a:p>
          <a:p>
            <a:pPr>
              <a:lnSpc>
                <a:spcPct val="130000"/>
              </a:lnSpc>
            </a:pPr>
            <a:r>
              <a:rPr lang="ar-EG" altLang="ar-SA" sz="2400" b="1" dirty="0">
                <a:solidFill>
                  <a:srgbClr val="003399"/>
                </a:solidFill>
                <a:cs typeface="+mj-cs"/>
              </a:rPr>
              <a:t>8- الأوقات ذات الطابع الخاص</a:t>
            </a:r>
            <a:endParaRPr lang="en-US" altLang="ar-SA" sz="2400" b="1" dirty="0">
              <a:solidFill>
                <a:srgbClr val="003399"/>
              </a:solidFill>
              <a:cs typeface="+mj-cs"/>
            </a:endParaRPr>
          </a:p>
          <a:p>
            <a:pPr eaLnBrk="0" hangingPunct="0"/>
            <a:endParaRPr lang="en-US" altLang="ar-SA" sz="2000" dirty="0">
              <a:solidFill>
                <a:srgbClr val="003399"/>
              </a:solidFill>
              <a:cs typeface="Tahoma" pitchFamily="34" charset="0"/>
            </a:endParaRPr>
          </a:p>
        </p:txBody>
      </p:sp>
      <p:sp>
        <p:nvSpPr>
          <p:cNvPr id="10" name="object 22"/>
          <p:cNvSpPr/>
          <p:nvPr/>
        </p:nvSpPr>
        <p:spPr>
          <a:xfrm>
            <a:off x="57150" y="1729841"/>
            <a:ext cx="2627784" cy="3156204"/>
          </a:xfrm>
          <a:prstGeom prst="rect">
            <a:avLst/>
          </a:prstGeom>
          <a:blipFill>
            <a:blip r:embed="rId2" cstate="print"/>
            <a:stretch>
              <a:fillRect/>
            </a:stretch>
          </a:blipFill>
        </p:spPr>
        <p:txBody>
          <a:bodyPr wrap="square" lIns="0" tIns="0" rIns="0" bIns="0" rtlCol="0">
            <a:noAutofit/>
          </a:bodyPr>
          <a:lstStyle/>
          <a:p>
            <a:endParaRPr/>
          </a:p>
        </p:txBody>
      </p:sp>
      <p:pic>
        <p:nvPicPr>
          <p:cNvPr id="11" name="Picture 10" descr="C:\Documents and Settings\User\My Documents\My Pictures\Emoticon%20%28120%2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44793" y="2173293"/>
            <a:ext cx="990600" cy="990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53984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50536"/>
                                        </p:tgtEl>
                                        <p:attrNameLst>
                                          <p:attrName>style.visibility</p:attrName>
                                        </p:attrNameLst>
                                      </p:cBhvr>
                                      <p:to>
                                        <p:strVal val="visible"/>
                                      </p:to>
                                    </p:set>
                                    <p:animEffect transition="in" filter="fade">
                                      <p:cBhvr>
                                        <p:cTn id="7" dur="1000"/>
                                        <p:tgtEl>
                                          <p:spTgt spid="150536"/>
                                        </p:tgtEl>
                                      </p:cBhvr>
                                    </p:animEffect>
                                    <p:anim calcmode="lin" valueType="num">
                                      <p:cBhvr>
                                        <p:cTn id="8" dur="1000" fill="hold"/>
                                        <p:tgtEl>
                                          <p:spTgt spid="150536"/>
                                        </p:tgtEl>
                                        <p:attrNameLst>
                                          <p:attrName>style.rotation</p:attrName>
                                        </p:attrNameLst>
                                      </p:cBhvr>
                                      <p:tavLst>
                                        <p:tav tm="0">
                                          <p:val>
                                            <p:fltVal val="720"/>
                                          </p:val>
                                        </p:tav>
                                        <p:tav tm="100000">
                                          <p:val>
                                            <p:fltVal val="0"/>
                                          </p:val>
                                        </p:tav>
                                      </p:tavLst>
                                    </p:anim>
                                    <p:anim calcmode="lin" valueType="num">
                                      <p:cBhvr>
                                        <p:cTn id="9" dur="1000" fill="hold"/>
                                        <p:tgtEl>
                                          <p:spTgt spid="150536"/>
                                        </p:tgtEl>
                                        <p:attrNameLst>
                                          <p:attrName>ppt_h</p:attrName>
                                        </p:attrNameLst>
                                      </p:cBhvr>
                                      <p:tavLst>
                                        <p:tav tm="0">
                                          <p:val>
                                            <p:fltVal val="0"/>
                                          </p:val>
                                        </p:tav>
                                        <p:tav tm="100000">
                                          <p:val>
                                            <p:strVal val="#ppt_h"/>
                                          </p:val>
                                        </p:tav>
                                      </p:tavLst>
                                    </p:anim>
                                    <p:anim calcmode="lin" valueType="num">
                                      <p:cBhvr>
                                        <p:cTn id="10" dur="1000" fill="hold"/>
                                        <p:tgtEl>
                                          <p:spTgt spid="15053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0185">
                                            <p:txEl>
                                              <p:pRg st="2" end="2"/>
                                            </p:txEl>
                                          </p:spTgt>
                                        </p:tgtEl>
                                        <p:attrNameLst>
                                          <p:attrName>style.visibility</p:attrName>
                                        </p:attrNameLst>
                                      </p:cBhvr>
                                      <p:to>
                                        <p:strVal val="visible"/>
                                      </p:to>
                                    </p:set>
                                    <p:animEffect transition="in" filter="circle(in)">
                                      <p:cBhvr>
                                        <p:cTn id="15" dur="2750"/>
                                        <p:tgtEl>
                                          <p:spTgt spid="50185">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50185">
                                            <p:txEl>
                                              <p:pRg st="3" end="3"/>
                                            </p:txEl>
                                          </p:spTgt>
                                        </p:tgtEl>
                                        <p:attrNameLst>
                                          <p:attrName>style.visibility</p:attrName>
                                        </p:attrNameLst>
                                      </p:cBhvr>
                                      <p:to>
                                        <p:strVal val="visible"/>
                                      </p:to>
                                    </p:set>
                                    <p:animEffect transition="in" filter="circle(in)">
                                      <p:cBhvr>
                                        <p:cTn id="18" dur="2750"/>
                                        <p:tgtEl>
                                          <p:spTgt spid="50185">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50185">
                                            <p:txEl>
                                              <p:pRg st="4" end="4"/>
                                            </p:txEl>
                                          </p:spTgt>
                                        </p:tgtEl>
                                        <p:attrNameLst>
                                          <p:attrName>style.visibility</p:attrName>
                                        </p:attrNameLst>
                                      </p:cBhvr>
                                      <p:to>
                                        <p:strVal val="visible"/>
                                      </p:to>
                                    </p:set>
                                    <p:animEffect transition="in" filter="circle(in)">
                                      <p:cBhvr>
                                        <p:cTn id="21" dur="2750"/>
                                        <p:tgtEl>
                                          <p:spTgt spid="50185">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50185">
                                            <p:txEl>
                                              <p:pRg st="5" end="5"/>
                                            </p:txEl>
                                          </p:spTgt>
                                        </p:tgtEl>
                                        <p:attrNameLst>
                                          <p:attrName>style.visibility</p:attrName>
                                        </p:attrNameLst>
                                      </p:cBhvr>
                                      <p:to>
                                        <p:strVal val="visible"/>
                                      </p:to>
                                    </p:set>
                                    <p:animEffect transition="in" filter="circle(in)">
                                      <p:cBhvr>
                                        <p:cTn id="24" dur="2750"/>
                                        <p:tgtEl>
                                          <p:spTgt spid="50185">
                                            <p:txEl>
                                              <p:pRg st="5" end="5"/>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50185">
                                            <p:txEl>
                                              <p:pRg st="6" end="6"/>
                                            </p:txEl>
                                          </p:spTgt>
                                        </p:tgtEl>
                                        <p:attrNameLst>
                                          <p:attrName>style.visibility</p:attrName>
                                        </p:attrNameLst>
                                      </p:cBhvr>
                                      <p:to>
                                        <p:strVal val="visible"/>
                                      </p:to>
                                    </p:set>
                                    <p:animEffect transition="in" filter="circle(in)">
                                      <p:cBhvr>
                                        <p:cTn id="27" dur="2750"/>
                                        <p:tgtEl>
                                          <p:spTgt spid="50185">
                                            <p:txEl>
                                              <p:pRg st="6" end="6"/>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50185">
                                            <p:txEl>
                                              <p:pRg st="7" end="7"/>
                                            </p:txEl>
                                          </p:spTgt>
                                        </p:tgtEl>
                                        <p:attrNameLst>
                                          <p:attrName>style.visibility</p:attrName>
                                        </p:attrNameLst>
                                      </p:cBhvr>
                                      <p:to>
                                        <p:strVal val="visible"/>
                                      </p:to>
                                    </p:set>
                                    <p:animEffect transition="in" filter="circle(in)">
                                      <p:cBhvr>
                                        <p:cTn id="30" dur="2750"/>
                                        <p:tgtEl>
                                          <p:spTgt spid="50185">
                                            <p:txEl>
                                              <p:pRg st="7" end="7"/>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50185">
                                            <p:txEl>
                                              <p:pRg st="8" end="8"/>
                                            </p:txEl>
                                          </p:spTgt>
                                        </p:tgtEl>
                                        <p:attrNameLst>
                                          <p:attrName>style.visibility</p:attrName>
                                        </p:attrNameLst>
                                      </p:cBhvr>
                                      <p:to>
                                        <p:strVal val="visible"/>
                                      </p:to>
                                    </p:set>
                                    <p:animEffect transition="in" filter="circle(in)">
                                      <p:cBhvr>
                                        <p:cTn id="33" dur="2750"/>
                                        <p:tgtEl>
                                          <p:spTgt spid="50185">
                                            <p:txEl>
                                              <p:pRg st="8" end="8"/>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50185">
                                            <p:txEl>
                                              <p:pRg st="9" end="9"/>
                                            </p:txEl>
                                          </p:spTgt>
                                        </p:tgtEl>
                                        <p:attrNameLst>
                                          <p:attrName>style.visibility</p:attrName>
                                        </p:attrNameLst>
                                      </p:cBhvr>
                                      <p:to>
                                        <p:strVal val="visible"/>
                                      </p:to>
                                    </p:set>
                                    <p:animEffect transition="in" filter="circle(in)">
                                      <p:cBhvr>
                                        <p:cTn id="36" dur="2750"/>
                                        <p:tgtEl>
                                          <p:spTgt spid="5018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Grp="1" noChangeArrowheads="1"/>
          </p:cNvSpPr>
          <p:nvPr/>
        </p:nvSpPr>
        <p:spPr bwMode="auto">
          <a:xfrm>
            <a:off x="1043608" y="117957"/>
            <a:ext cx="6840760" cy="936104"/>
          </a:xfrm>
          <a:prstGeom prst="roundRect">
            <a:avLst>
              <a:gd name="adj" fmla="val 16667"/>
            </a:avLst>
          </a:prstGeom>
          <a:gradFill rotWithShape="1">
            <a:gsLst>
              <a:gs pos="0">
                <a:srgbClr val="5E765E"/>
              </a:gs>
              <a:gs pos="50000">
                <a:srgbClr val="CCFFCC"/>
              </a:gs>
              <a:gs pos="100000">
                <a:srgbClr val="5E765E"/>
              </a:gs>
            </a:gsLst>
            <a:lin ang="5400000" scaled="1"/>
          </a:gradFill>
          <a:ln>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r" rtl="1"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365125" indent="-255588" algn="ctr" eaLnBrk="1" hangingPunct="1">
              <a:buFontTx/>
              <a:buNone/>
            </a:pPr>
            <a:r>
              <a:rPr lang="ar-EG" altLang="ar-SA" sz="3600" b="1" dirty="0" smtClean="0">
                <a:solidFill>
                  <a:schemeClr val="accent2"/>
                </a:solidFill>
              </a:rPr>
              <a:t>أدوار و مهام المعلم في ادارة الصف</a:t>
            </a:r>
            <a:endParaRPr lang="en-US" altLang="ar-SA" sz="3600" b="1" dirty="0" smtClean="0">
              <a:solidFill>
                <a:schemeClr val="accent2"/>
              </a:solidFill>
            </a:endParaRPr>
          </a:p>
        </p:txBody>
      </p:sp>
      <p:sp>
        <p:nvSpPr>
          <p:cNvPr id="3" name="مستطيل مستدير الزوايا 2"/>
          <p:cNvSpPr/>
          <p:nvPr/>
        </p:nvSpPr>
        <p:spPr>
          <a:xfrm>
            <a:off x="197767" y="1268760"/>
            <a:ext cx="8305891" cy="511256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IQ" dirty="0"/>
          </a:p>
        </p:txBody>
      </p:sp>
      <p:sp>
        <p:nvSpPr>
          <p:cNvPr id="4" name="Rectangle 3"/>
          <p:cNvSpPr>
            <a:spLocks noGrp="1" noChangeArrowheads="1"/>
          </p:cNvSpPr>
          <p:nvPr/>
        </p:nvSpPr>
        <p:spPr bwMode="auto">
          <a:xfrm>
            <a:off x="197768" y="1628800"/>
            <a:ext cx="8136904" cy="3545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r" rtl="1"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365125" indent="-255588" eaLnBrk="1" hangingPunct="1">
              <a:lnSpc>
                <a:spcPct val="90000"/>
              </a:lnSpc>
              <a:buFontTx/>
              <a:buNone/>
            </a:pPr>
            <a:r>
              <a:rPr lang="ar-SA" altLang="ar-SA" sz="2400" b="1" dirty="0" smtClean="0">
                <a:solidFill>
                  <a:schemeClr val="accent2"/>
                </a:solidFill>
              </a:rPr>
              <a:t>1</a:t>
            </a:r>
            <a:r>
              <a:rPr lang="ar-SA" altLang="ar-SA" sz="2400" b="1" dirty="0" smtClean="0">
                <a:solidFill>
                  <a:srgbClr val="002060"/>
                </a:solidFill>
              </a:rPr>
              <a:t>- توضيح </a:t>
            </a:r>
            <a:r>
              <a:rPr lang="ar-EG" altLang="ar-SA" sz="2400" b="1" dirty="0" smtClean="0">
                <a:solidFill>
                  <a:srgbClr val="002060"/>
                </a:solidFill>
              </a:rPr>
              <a:t>ال</a:t>
            </a:r>
            <a:r>
              <a:rPr lang="ar-SA" altLang="ar-SA" sz="2400" b="1" dirty="0" smtClean="0">
                <a:solidFill>
                  <a:srgbClr val="002060"/>
                </a:solidFill>
              </a:rPr>
              <a:t>أهداف التعليمي</a:t>
            </a:r>
            <a:r>
              <a:rPr lang="ar-EG" altLang="ar-SA" sz="2400" b="1" dirty="0" smtClean="0">
                <a:solidFill>
                  <a:srgbClr val="002060"/>
                </a:solidFill>
              </a:rPr>
              <a:t>ة</a:t>
            </a:r>
            <a:r>
              <a:rPr lang="ar-SA" altLang="ar-SA" sz="2400" b="1" dirty="0" smtClean="0">
                <a:solidFill>
                  <a:srgbClr val="002060"/>
                </a:solidFill>
              </a:rPr>
              <a:t> للطلاب. </a:t>
            </a:r>
          </a:p>
          <a:p>
            <a:pPr marL="365125" indent="-255588" eaLnBrk="1" hangingPunct="1">
              <a:lnSpc>
                <a:spcPct val="90000"/>
              </a:lnSpc>
              <a:buFontTx/>
              <a:buNone/>
            </a:pPr>
            <a:r>
              <a:rPr lang="ar-SA" altLang="ar-SA" sz="2400" b="1" dirty="0" smtClean="0">
                <a:solidFill>
                  <a:srgbClr val="002060"/>
                </a:solidFill>
              </a:rPr>
              <a:t>2- </a:t>
            </a:r>
            <a:r>
              <a:rPr lang="ar-EG" altLang="ar-SA" sz="2400" b="1" dirty="0" smtClean="0">
                <a:solidFill>
                  <a:srgbClr val="002060"/>
                </a:solidFill>
              </a:rPr>
              <a:t>ت</a:t>
            </a:r>
            <a:r>
              <a:rPr lang="ar-SA" altLang="ar-SA" sz="2400" b="1" dirty="0" smtClean="0">
                <a:solidFill>
                  <a:srgbClr val="002060"/>
                </a:solidFill>
              </a:rPr>
              <a:t>حد</a:t>
            </a:r>
            <a:r>
              <a:rPr lang="ar-EG" altLang="ar-SA" sz="2400" b="1" dirty="0" smtClean="0">
                <a:solidFill>
                  <a:srgbClr val="002060"/>
                </a:solidFill>
              </a:rPr>
              <a:t>ي</a:t>
            </a:r>
            <a:r>
              <a:rPr lang="ar-SA" altLang="ar-SA" sz="2400" b="1" dirty="0" smtClean="0">
                <a:solidFill>
                  <a:srgbClr val="002060"/>
                </a:solidFill>
              </a:rPr>
              <a:t>د الأدوار التي يتحملها الطلاب في سبيل بلوغ الأهداف التعليمية</a:t>
            </a:r>
          </a:p>
          <a:p>
            <a:pPr marL="365125" indent="-255588" eaLnBrk="1" hangingPunct="1">
              <a:lnSpc>
                <a:spcPct val="90000"/>
              </a:lnSpc>
              <a:buFontTx/>
              <a:buNone/>
            </a:pPr>
            <a:r>
              <a:rPr lang="ar-SA" altLang="ar-SA" sz="2400" b="1" dirty="0" smtClean="0">
                <a:solidFill>
                  <a:srgbClr val="002060"/>
                </a:solidFill>
              </a:rPr>
              <a:t>3- </a:t>
            </a:r>
            <a:r>
              <a:rPr lang="ar-EG" altLang="ar-SA" sz="2400" b="1" dirty="0" smtClean="0">
                <a:solidFill>
                  <a:srgbClr val="002060"/>
                </a:solidFill>
              </a:rPr>
              <a:t>ت</a:t>
            </a:r>
            <a:r>
              <a:rPr lang="ar-SA" altLang="ar-SA" sz="2400" b="1" dirty="0" smtClean="0">
                <a:solidFill>
                  <a:srgbClr val="002060"/>
                </a:solidFill>
              </a:rPr>
              <a:t>وز</a:t>
            </a:r>
            <a:r>
              <a:rPr lang="ar-EG" altLang="ar-SA" sz="2400" b="1" dirty="0" smtClean="0">
                <a:solidFill>
                  <a:srgbClr val="002060"/>
                </a:solidFill>
              </a:rPr>
              <a:t>ي</a:t>
            </a:r>
            <a:r>
              <a:rPr lang="ar-SA" altLang="ar-SA" sz="2400" b="1" dirty="0" smtClean="0">
                <a:solidFill>
                  <a:srgbClr val="002060"/>
                </a:solidFill>
              </a:rPr>
              <a:t>ع مسؤوليات إدارة الصف على الطلاب جميعاً </a:t>
            </a:r>
            <a:r>
              <a:rPr lang="ar-EG" altLang="ar-SA" sz="2400" b="1" dirty="0" smtClean="0">
                <a:solidFill>
                  <a:srgbClr val="002060"/>
                </a:solidFill>
              </a:rPr>
              <a:t>و</a:t>
            </a:r>
            <a:r>
              <a:rPr lang="ar-SA" altLang="ar-SA" sz="2400" b="1" dirty="0" smtClean="0">
                <a:solidFill>
                  <a:srgbClr val="002060"/>
                </a:solidFill>
              </a:rPr>
              <a:t>يحرص على مشاركة الطلاب في تحمل المسؤوليات. </a:t>
            </a:r>
          </a:p>
          <a:p>
            <a:pPr marL="365125" indent="-255588" eaLnBrk="1" hangingPunct="1">
              <a:lnSpc>
                <a:spcPct val="90000"/>
              </a:lnSpc>
              <a:buFontTx/>
              <a:buNone/>
            </a:pPr>
            <a:r>
              <a:rPr lang="ar-SA" altLang="ar-SA" sz="2400" b="1" dirty="0" smtClean="0">
                <a:solidFill>
                  <a:srgbClr val="002060"/>
                </a:solidFill>
              </a:rPr>
              <a:t>4- </a:t>
            </a:r>
            <a:r>
              <a:rPr lang="ar-EG" altLang="ar-SA" sz="2400" b="1" dirty="0" smtClean="0">
                <a:solidFill>
                  <a:srgbClr val="002060"/>
                </a:solidFill>
              </a:rPr>
              <a:t>ال</a:t>
            </a:r>
            <a:r>
              <a:rPr lang="ar-SA" altLang="ar-SA" sz="2400" b="1" dirty="0" smtClean="0">
                <a:solidFill>
                  <a:srgbClr val="002060"/>
                </a:solidFill>
              </a:rPr>
              <a:t>تعرف على حاجات الطلاب ومشكلاتهم , ويسعى إلى مساعدتهم على مواجهتها. </a:t>
            </a:r>
          </a:p>
          <a:p>
            <a:pPr marL="365125" indent="-255588" eaLnBrk="1" hangingPunct="1">
              <a:lnSpc>
                <a:spcPct val="90000"/>
              </a:lnSpc>
              <a:buFontTx/>
              <a:buNone/>
            </a:pPr>
            <a:r>
              <a:rPr lang="ar-SA" altLang="ar-SA" sz="2400" b="1" dirty="0" smtClean="0">
                <a:solidFill>
                  <a:srgbClr val="002060"/>
                </a:solidFill>
              </a:rPr>
              <a:t>5- </a:t>
            </a:r>
            <a:r>
              <a:rPr lang="ar-EG" altLang="ar-SA" sz="2400" b="1" dirty="0" smtClean="0">
                <a:solidFill>
                  <a:srgbClr val="002060"/>
                </a:solidFill>
              </a:rPr>
              <a:t>ت</a:t>
            </a:r>
            <a:r>
              <a:rPr lang="ar-SA" altLang="ar-SA" sz="2400" b="1" dirty="0" err="1" smtClean="0">
                <a:solidFill>
                  <a:srgbClr val="002060"/>
                </a:solidFill>
              </a:rPr>
              <a:t>نظ</a:t>
            </a:r>
            <a:r>
              <a:rPr lang="ar-EG" altLang="ar-SA" sz="2400" b="1" dirty="0" smtClean="0">
                <a:solidFill>
                  <a:srgbClr val="002060"/>
                </a:solidFill>
              </a:rPr>
              <a:t>ي</a:t>
            </a:r>
            <a:r>
              <a:rPr lang="ar-SA" altLang="ar-SA" sz="2400" b="1" dirty="0" smtClean="0">
                <a:solidFill>
                  <a:srgbClr val="002060"/>
                </a:solidFill>
              </a:rPr>
              <a:t>م العلاقات الاجتماعية بين الطلاب , و</a:t>
            </a:r>
            <a:r>
              <a:rPr lang="ar-EG" altLang="ar-SA" sz="2400" b="1" dirty="0" smtClean="0">
                <a:solidFill>
                  <a:srgbClr val="002060"/>
                </a:solidFill>
              </a:rPr>
              <a:t>تنمية</a:t>
            </a:r>
            <a:r>
              <a:rPr lang="ar-SA" altLang="ar-SA" sz="2400" b="1" dirty="0" smtClean="0">
                <a:solidFill>
                  <a:srgbClr val="002060"/>
                </a:solidFill>
              </a:rPr>
              <a:t> الثقة والاحترام المتبادل</a:t>
            </a:r>
            <a:r>
              <a:rPr lang="ar-EG" altLang="ar-SA" sz="2400" b="1" dirty="0" smtClean="0">
                <a:solidFill>
                  <a:srgbClr val="002060"/>
                </a:solidFill>
              </a:rPr>
              <a:t> بينهم</a:t>
            </a:r>
            <a:r>
              <a:rPr lang="ar-SA" altLang="ar-SA" sz="2400" b="1" dirty="0" smtClean="0">
                <a:solidFill>
                  <a:srgbClr val="002060"/>
                </a:solidFill>
              </a:rPr>
              <a:t>. </a:t>
            </a:r>
          </a:p>
          <a:p>
            <a:pPr marL="365125" indent="-255588" eaLnBrk="1" hangingPunct="1">
              <a:lnSpc>
                <a:spcPct val="90000"/>
              </a:lnSpc>
              <a:buFontTx/>
              <a:buNone/>
            </a:pPr>
            <a:r>
              <a:rPr lang="ar-SA" altLang="ar-SA" sz="2400" b="1" dirty="0" smtClean="0">
                <a:solidFill>
                  <a:srgbClr val="002060"/>
                </a:solidFill>
              </a:rPr>
              <a:t>6-</a:t>
            </a:r>
            <a:r>
              <a:rPr lang="ar-EG" altLang="ar-SA" sz="2400" b="1" dirty="0" smtClean="0">
                <a:solidFill>
                  <a:srgbClr val="002060"/>
                </a:solidFill>
              </a:rPr>
              <a:t> ت</a:t>
            </a:r>
            <a:r>
              <a:rPr lang="ar-SA" altLang="ar-SA" sz="2400" b="1" dirty="0" err="1" smtClean="0">
                <a:solidFill>
                  <a:srgbClr val="002060"/>
                </a:solidFill>
              </a:rPr>
              <a:t>وض</a:t>
            </a:r>
            <a:r>
              <a:rPr lang="ar-EG" altLang="ar-SA" sz="2400" b="1" dirty="0" smtClean="0">
                <a:solidFill>
                  <a:srgbClr val="002060"/>
                </a:solidFill>
              </a:rPr>
              <a:t>ي</a:t>
            </a:r>
            <a:r>
              <a:rPr lang="ar-SA" altLang="ar-SA" sz="2400" b="1" dirty="0" smtClean="0">
                <a:solidFill>
                  <a:srgbClr val="002060"/>
                </a:solidFill>
              </a:rPr>
              <a:t>ح للطلاب النتائج المباشرة والبعيدة من وراء تحقيق الأهداف التعليمية. </a:t>
            </a:r>
          </a:p>
          <a:p>
            <a:pPr marL="365125" indent="-255588" eaLnBrk="1" hangingPunct="1">
              <a:lnSpc>
                <a:spcPct val="90000"/>
              </a:lnSpc>
              <a:buFontTx/>
              <a:buNone/>
            </a:pPr>
            <a:r>
              <a:rPr lang="ar-SA" altLang="ar-SA" sz="2400" b="1" dirty="0" smtClean="0">
                <a:solidFill>
                  <a:srgbClr val="002060"/>
                </a:solidFill>
              </a:rPr>
              <a:t>7 - إثارة دهشة الطلاب</a:t>
            </a:r>
            <a:r>
              <a:rPr lang="ar-EG" altLang="ar-SA" sz="2400" b="1" dirty="0" smtClean="0">
                <a:solidFill>
                  <a:srgbClr val="002060"/>
                </a:solidFill>
              </a:rPr>
              <a:t> وحب استطلاعهم</a:t>
            </a:r>
            <a:r>
              <a:rPr lang="ar-SA" altLang="ar-SA" sz="2400" b="1" dirty="0" smtClean="0">
                <a:solidFill>
                  <a:srgbClr val="002060"/>
                </a:solidFill>
              </a:rPr>
              <a:t> من خلال أسئلة تدفعهم إلى الانتباه مثل : </a:t>
            </a:r>
            <a:r>
              <a:rPr lang="ar-EG" altLang="ar-SA" sz="2400" b="1" dirty="0" smtClean="0">
                <a:solidFill>
                  <a:srgbClr val="002060"/>
                </a:solidFill>
                <a:latin typeface="Arial" charset="0"/>
              </a:rPr>
              <a:t>”</a:t>
            </a:r>
            <a:r>
              <a:rPr lang="ar-SA" altLang="ar-SA" sz="2400" b="1" dirty="0" smtClean="0">
                <a:solidFill>
                  <a:srgbClr val="002060"/>
                </a:solidFill>
              </a:rPr>
              <a:t>ماذا يحدث لو أن الشمس لم تظهر طوال العام؟</a:t>
            </a:r>
            <a:r>
              <a:rPr lang="ar-EG" altLang="ar-SA" sz="2400" b="1" dirty="0" smtClean="0">
                <a:solidFill>
                  <a:srgbClr val="002060"/>
                </a:solidFill>
                <a:latin typeface="Arial" charset="0"/>
              </a:rPr>
              <a:t>“</a:t>
            </a:r>
            <a:r>
              <a:rPr lang="ar-SA" altLang="ar-SA" sz="2400" b="1" dirty="0" smtClean="0">
                <a:solidFill>
                  <a:srgbClr val="002060"/>
                </a:solidFill>
              </a:rPr>
              <a:t> </a:t>
            </a:r>
            <a:r>
              <a:rPr lang="ar-EG" altLang="ar-SA" sz="2400" b="1" dirty="0" smtClean="0">
                <a:solidFill>
                  <a:srgbClr val="002060"/>
                </a:solidFill>
              </a:rPr>
              <a:t> أو ” </a:t>
            </a:r>
            <a:r>
              <a:rPr lang="ar-SA" altLang="ar-SA" sz="2400" b="1" dirty="0" smtClean="0">
                <a:solidFill>
                  <a:srgbClr val="002060"/>
                </a:solidFill>
              </a:rPr>
              <a:t>لماذا لا تطير الدجاجة مثل العصفور ؟ علماً بأن للدجاجة جناحين أكبر من جناح العصفور</a:t>
            </a:r>
            <a:r>
              <a:rPr lang="ar-EG" altLang="ar-SA" sz="2400" b="1" dirty="0" smtClean="0">
                <a:solidFill>
                  <a:srgbClr val="002060"/>
                </a:solidFill>
              </a:rPr>
              <a:t>.“</a:t>
            </a:r>
            <a:endParaRPr lang="en-US" altLang="ar-SA" sz="2400" b="1" dirty="0" smtClean="0">
              <a:solidFill>
                <a:srgbClr val="002060"/>
              </a:solidFill>
            </a:endParaRPr>
          </a:p>
        </p:txBody>
      </p:sp>
    </p:spTree>
    <p:extLst>
      <p:ext uri="{BB962C8B-B14F-4D97-AF65-F5344CB8AC3E}">
        <p14:creationId xmlns:p14="http://schemas.microsoft.com/office/powerpoint/2010/main" val="1808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323528" y="332656"/>
            <a:ext cx="8280920" cy="6192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 name="Rectangle 3"/>
          <p:cNvSpPr>
            <a:spLocks noGrp="1" noChangeArrowheads="1"/>
          </p:cNvSpPr>
          <p:nvPr/>
        </p:nvSpPr>
        <p:spPr bwMode="auto">
          <a:xfrm>
            <a:off x="323528" y="800100"/>
            <a:ext cx="8136904"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r" rtl="1"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0" indent="0" eaLnBrk="1" hangingPunct="1">
              <a:lnSpc>
                <a:spcPct val="90000"/>
              </a:lnSpc>
              <a:buNone/>
            </a:pPr>
            <a:r>
              <a:rPr lang="ar-SA" altLang="ar-SA" sz="2400" b="1" dirty="0" smtClean="0">
                <a:solidFill>
                  <a:srgbClr val="002060"/>
                </a:solidFill>
              </a:rPr>
              <a:t>  8. أن يستخدم أساليب التعزيز الايجابي بأشكالها المختلفة.             </a:t>
            </a:r>
            <a:r>
              <a:rPr lang="en-US" altLang="ar-SA" sz="2400" b="1" dirty="0" smtClean="0">
                <a:solidFill>
                  <a:srgbClr val="002060"/>
                </a:solidFill>
                <a:latin typeface="Arial" charset="0"/>
              </a:rPr>
              <a:t> </a:t>
            </a:r>
            <a:r>
              <a:rPr lang="en-US" altLang="ar-SA" sz="2400" b="1" dirty="0" smtClean="0">
                <a:solidFill>
                  <a:srgbClr val="002060"/>
                </a:solidFill>
              </a:rPr>
              <a:t> </a:t>
            </a:r>
            <a:endParaRPr lang="ar-SA" altLang="ar-SA" sz="2400" b="1" dirty="0" smtClean="0">
              <a:solidFill>
                <a:srgbClr val="002060"/>
              </a:solidFill>
            </a:endParaRPr>
          </a:p>
          <a:p>
            <a:pPr marL="0" indent="0" eaLnBrk="1" hangingPunct="1">
              <a:lnSpc>
                <a:spcPct val="90000"/>
              </a:lnSpc>
              <a:buNone/>
            </a:pPr>
            <a:r>
              <a:rPr lang="ar-SA" altLang="ar-SA" sz="2400" b="1" dirty="0" smtClean="0">
                <a:solidFill>
                  <a:srgbClr val="002060"/>
                </a:solidFill>
              </a:rPr>
              <a:t> 9.  أن يلجأ إلى تقسيم الطلاب إلى مجموعات صغيرة وفق متطلبات الموقف التعليمي. </a:t>
            </a:r>
          </a:p>
          <a:p>
            <a:pPr marL="0" indent="0" eaLnBrk="1" hangingPunct="1">
              <a:lnSpc>
                <a:spcPct val="90000"/>
              </a:lnSpc>
              <a:buNone/>
            </a:pPr>
            <a:r>
              <a:rPr lang="ar-SA" altLang="ar-SA" sz="2400" b="1" dirty="0" smtClean="0">
                <a:solidFill>
                  <a:srgbClr val="002060"/>
                </a:solidFill>
              </a:rPr>
              <a:t>10.أن يستخدم استراتيجيات تعليمية متنوعة ولا يعتمد</a:t>
            </a:r>
            <a:r>
              <a:rPr lang="ar-EG" altLang="ar-SA" sz="2400" b="1" dirty="0" smtClean="0">
                <a:solidFill>
                  <a:srgbClr val="002060"/>
                </a:solidFill>
              </a:rPr>
              <a:t> على</a:t>
            </a:r>
            <a:r>
              <a:rPr lang="ar-SA" altLang="ar-SA" sz="2400" b="1" dirty="0" smtClean="0">
                <a:solidFill>
                  <a:srgbClr val="002060"/>
                </a:solidFill>
              </a:rPr>
              <a:t> أسلوبا أو نمطاً تعليمياً محدداً. </a:t>
            </a:r>
          </a:p>
          <a:p>
            <a:pPr marL="0" indent="0" eaLnBrk="1" hangingPunct="1">
              <a:lnSpc>
                <a:spcPct val="90000"/>
              </a:lnSpc>
              <a:buNone/>
            </a:pPr>
            <a:r>
              <a:rPr lang="ar-SA" altLang="ar-SA" sz="2400" b="1" dirty="0">
                <a:solidFill>
                  <a:srgbClr val="002060"/>
                </a:solidFill>
              </a:rPr>
              <a:t> </a:t>
            </a:r>
            <a:r>
              <a:rPr lang="ar-SA" altLang="ar-SA" sz="2400" b="1" dirty="0" smtClean="0">
                <a:solidFill>
                  <a:srgbClr val="002060"/>
                </a:solidFill>
              </a:rPr>
              <a:t>11. أن يستخدم أساليب التفاعل الصفي التي تشجع مشاركة الطلاب وأن يغير وينوع في وسائل الاتصال والتفاعل سواء في الوسائل اللغوية أم غير اللغوية</a:t>
            </a:r>
            <a:r>
              <a:rPr lang="ar-EG" altLang="ar-SA" sz="2400" b="1" dirty="0" smtClean="0">
                <a:solidFill>
                  <a:srgbClr val="002060"/>
                </a:solidFill>
              </a:rPr>
              <a:t> </a:t>
            </a:r>
            <a:r>
              <a:rPr lang="ar-SA" altLang="ar-SA" sz="2400" b="1" dirty="0" smtClean="0">
                <a:solidFill>
                  <a:srgbClr val="002060"/>
                </a:solidFill>
              </a:rPr>
              <a:t> و</a:t>
            </a:r>
            <a:r>
              <a:rPr lang="ar-EG" altLang="ar-SA" sz="2400" b="1" dirty="0" smtClean="0">
                <a:solidFill>
                  <a:srgbClr val="002060"/>
                </a:solidFill>
              </a:rPr>
              <a:t>أن</a:t>
            </a:r>
            <a:r>
              <a:rPr lang="ar-SA" altLang="ar-SA" sz="2400" b="1" dirty="0" smtClean="0">
                <a:solidFill>
                  <a:srgbClr val="002060"/>
                </a:solidFill>
              </a:rPr>
              <a:t> يغير نغمات صوته تبعاً لطبيعة الموقف التعليمي. </a:t>
            </a:r>
          </a:p>
          <a:p>
            <a:pPr marL="0" indent="0" eaLnBrk="1" hangingPunct="1">
              <a:lnSpc>
                <a:spcPct val="90000"/>
              </a:lnSpc>
              <a:buNone/>
            </a:pPr>
            <a:r>
              <a:rPr lang="ar-SA" altLang="ar-SA" sz="2400" b="1" dirty="0" smtClean="0">
                <a:solidFill>
                  <a:srgbClr val="002060"/>
                </a:solidFill>
              </a:rPr>
              <a:t> 12. أن يعتمد في تعامله مع تلاميذه </a:t>
            </a:r>
            <a:r>
              <a:rPr lang="ar-EG" altLang="ar-SA" sz="2400" b="1" dirty="0" smtClean="0">
                <a:solidFill>
                  <a:srgbClr val="002060"/>
                </a:solidFill>
              </a:rPr>
              <a:t>على </a:t>
            </a:r>
            <a:r>
              <a:rPr lang="ar-SA" altLang="ar-SA" sz="2400" b="1" dirty="0" smtClean="0">
                <a:solidFill>
                  <a:srgbClr val="002060"/>
                </a:solidFill>
              </a:rPr>
              <a:t>أساليب الإدارة الديمقراطية مثل العدل والتسامح والتشاور وتشجع أساليب النقد البناء واحترام الآراء. </a:t>
            </a:r>
          </a:p>
          <a:p>
            <a:pPr marL="0" indent="0" eaLnBrk="1" hangingPunct="1">
              <a:lnSpc>
                <a:spcPct val="90000"/>
              </a:lnSpc>
              <a:buNone/>
            </a:pPr>
            <a:r>
              <a:rPr lang="ar-SA" altLang="ar-SA" sz="2400" b="1" dirty="0">
                <a:solidFill>
                  <a:srgbClr val="002060"/>
                </a:solidFill>
              </a:rPr>
              <a:t> </a:t>
            </a:r>
            <a:r>
              <a:rPr lang="ar-SA" altLang="ar-SA" sz="2400" b="1" dirty="0" smtClean="0">
                <a:solidFill>
                  <a:srgbClr val="002060"/>
                </a:solidFill>
              </a:rPr>
              <a:t>13. أن ينوع في الوسائل الحسية </a:t>
            </a:r>
            <a:r>
              <a:rPr lang="ar-SA" altLang="ar-SA" sz="2400" b="1" dirty="0" err="1" smtClean="0">
                <a:solidFill>
                  <a:srgbClr val="002060"/>
                </a:solidFill>
              </a:rPr>
              <a:t>للإدر</a:t>
            </a:r>
            <a:r>
              <a:rPr lang="ar-EG" altLang="ar-SA" sz="2400" b="1" dirty="0" smtClean="0">
                <a:solidFill>
                  <a:srgbClr val="002060"/>
                </a:solidFill>
              </a:rPr>
              <a:t>ا</a:t>
            </a:r>
            <a:r>
              <a:rPr lang="ar-SA" altLang="ar-SA" sz="2400" b="1" dirty="0" smtClean="0">
                <a:solidFill>
                  <a:srgbClr val="002060"/>
                </a:solidFill>
              </a:rPr>
              <a:t>ك فيما يختص بالسمع واللمس </a:t>
            </a:r>
            <a:r>
              <a:rPr lang="ar-EG" altLang="ar-SA" sz="2400" b="1" dirty="0" smtClean="0">
                <a:solidFill>
                  <a:srgbClr val="002060"/>
                </a:solidFill>
              </a:rPr>
              <a:t>والبصر</a:t>
            </a:r>
            <a:r>
              <a:rPr lang="ar-SA" altLang="ar-SA" sz="2400" b="1" dirty="0" smtClean="0">
                <a:solidFill>
                  <a:srgbClr val="002060"/>
                </a:solidFill>
              </a:rPr>
              <a:t>. </a:t>
            </a:r>
          </a:p>
          <a:p>
            <a:pPr marL="0" indent="0" eaLnBrk="1" hangingPunct="1">
              <a:lnSpc>
                <a:spcPct val="90000"/>
              </a:lnSpc>
              <a:buNone/>
            </a:pPr>
            <a:r>
              <a:rPr lang="ar-SA" altLang="ar-SA" sz="2400" b="1" dirty="0">
                <a:solidFill>
                  <a:srgbClr val="002060"/>
                </a:solidFill>
              </a:rPr>
              <a:t> </a:t>
            </a:r>
            <a:r>
              <a:rPr lang="ar-SA" altLang="ar-SA" sz="2400" b="1" dirty="0" smtClean="0">
                <a:solidFill>
                  <a:srgbClr val="002060"/>
                </a:solidFill>
              </a:rPr>
              <a:t>14. أن يجنب الطلاب العوامل التي تؤدي إلى السلوك الفوضوي . </a:t>
            </a:r>
          </a:p>
          <a:p>
            <a:pPr marL="0" indent="0" eaLnBrk="1" hangingPunct="1">
              <a:lnSpc>
                <a:spcPct val="90000"/>
              </a:lnSpc>
              <a:buNone/>
            </a:pPr>
            <a:r>
              <a:rPr lang="ar-SA" altLang="ar-SA" sz="2400" b="1" dirty="0" smtClean="0">
                <a:solidFill>
                  <a:srgbClr val="002060"/>
                </a:solidFill>
              </a:rPr>
              <a:t> 15.  أن يعالج حالات الفوضى وانعدام النظام بسرعة وحزم شريطة أن يحافظ على اتزانه الانفعالي. </a:t>
            </a:r>
            <a:endParaRPr lang="en-US" altLang="ar-SA" sz="2400" b="1" dirty="0" smtClean="0">
              <a:solidFill>
                <a:srgbClr val="002060"/>
              </a:solidFill>
            </a:endParaRPr>
          </a:p>
        </p:txBody>
      </p:sp>
    </p:spTree>
    <p:extLst>
      <p:ext uri="{BB962C8B-B14F-4D97-AF65-F5344CB8AC3E}">
        <p14:creationId xmlns:p14="http://schemas.microsoft.com/office/powerpoint/2010/main" val="359472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4294967295"/>
          </p:nvPr>
        </p:nvSpPr>
        <p:spPr/>
        <p:txBody>
          <a:bodyPr>
            <a:normAutofit fontScale="92500" lnSpcReduction="20000"/>
          </a:bodyPr>
          <a:lstStyle/>
          <a:p>
            <a:pPr marL="365125" indent="-255588" eaLnBrk="1" hangingPunct="1"/>
            <a:r>
              <a:rPr lang="ar-SA" altLang="ar-SA" sz="2800" b="1" dirty="0" smtClean="0">
                <a:solidFill>
                  <a:srgbClr val="7030A0"/>
                </a:solidFill>
              </a:rPr>
              <a:t>احترام الآخرين والتعامل معهم بأدب .</a:t>
            </a:r>
            <a:endParaRPr lang="en-US" altLang="ar-SA" sz="2800" b="1" dirty="0" smtClean="0">
              <a:solidFill>
                <a:srgbClr val="7030A0"/>
              </a:solidFill>
            </a:endParaRPr>
          </a:p>
          <a:p>
            <a:pPr marL="365125" indent="-255588" eaLnBrk="1" hangingPunct="1"/>
            <a:r>
              <a:rPr lang="ar-SA" altLang="ar-SA" sz="2800" b="1" dirty="0" smtClean="0">
                <a:solidFill>
                  <a:srgbClr val="7030A0"/>
                </a:solidFill>
              </a:rPr>
              <a:t>المحافظة على ملكية الآخرين .</a:t>
            </a:r>
            <a:endParaRPr lang="en-US" altLang="ar-SA" sz="2800" b="1" dirty="0" smtClean="0">
              <a:solidFill>
                <a:srgbClr val="7030A0"/>
              </a:solidFill>
            </a:endParaRPr>
          </a:p>
          <a:p>
            <a:pPr marL="365125" indent="-255588" eaLnBrk="1" hangingPunct="1"/>
            <a:r>
              <a:rPr lang="ar-SA" altLang="ar-SA" sz="2800" b="1" dirty="0" smtClean="0">
                <a:solidFill>
                  <a:srgbClr val="7030A0"/>
                </a:solidFill>
              </a:rPr>
              <a:t>الجلوس في المقعد عند سماع الجرس .</a:t>
            </a:r>
            <a:endParaRPr lang="en-US" altLang="ar-SA" sz="2800" b="1" dirty="0" smtClean="0">
              <a:solidFill>
                <a:srgbClr val="7030A0"/>
              </a:solidFill>
            </a:endParaRPr>
          </a:p>
          <a:p>
            <a:pPr marL="365125" indent="-255588" eaLnBrk="1" hangingPunct="1"/>
            <a:r>
              <a:rPr lang="ar-SA" altLang="ar-SA" sz="2800" b="1" dirty="0" smtClean="0">
                <a:solidFill>
                  <a:srgbClr val="7030A0"/>
                </a:solidFill>
              </a:rPr>
              <a:t>الاستعداد وإحضار جميع ما يلزم الدرس </a:t>
            </a:r>
            <a:r>
              <a:rPr lang="ar-EG" altLang="ar-SA" sz="2800" b="1" dirty="0" smtClean="0">
                <a:solidFill>
                  <a:srgbClr val="7030A0"/>
                </a:solidFill>
              </a:rPr>
              <a:t>.</a:t>
            </a:r>
            <a:endParaRPr lang="en-US" altLang="ar-SA" sz="2800" b="1" dirty="0" smtClean="0">
              <a:solidFill>
                <a:srgbClr val="7030A0"/>
              </a:solidFill>
            </a:endParaRPr>
          </a:p>
          <a:p>
            <a:pPr marL="365125" indent="-255588" eaLnBrk="1" hangingPunct="1"/>
            <a:r>
              <a:rPr lang="ar-SA" altLang="ar-SA" sz="2800" b="1" dirty="0" smtClean="0">
                <a:solidFill>
                  <a:srgbClr val="7030A0"/>
                </a:solidFill>
              </a:rPr>
              <a:t> متابعة الشرح بعناية واهتمام.</a:t>
            </a:r>
            <a:endParaRPr lang="en-US" altLang="ar-SA" sz="2800" b="1" dirty="0" smtClean="0">
              <a:solidFill>
                <a:srgbClr val="7030A0"/>
              </a:solidFill>
            </a:endParaRPr>
          </a:p>
          <a:p>
            <a:pPr marL="365125" indent="-255588" eaLnBrk="1" hangingPunct="1"/>
            <a:r>
              <a:rPr lang="ar-SA" altLang="ar-SA" sz="2800" b="1" dirty="0" smtClean="0">
                <a:solidFill>
                  <a:srgbClr val="7030A0"/>
                </a:solidFill>
              </a:rPr>
              <a:t>الانتظام في أداء الواجبات .</a:t>
            </a:r>
          </a:p>
          <a:p>
            <a:pPr marL="365125" indent="-255588">
              <a:lnSpc>
                <a:spcPct val="90000"/>
              </a:lnSpc>
            </a:pPr>
            <a:r>
              <a:rPr lang="ar-EG" altLang="ar-SA" sz="2800" b="1" dirty="0">
                <a:solidFill>
                  <a:srgbClr val="7030A0"/>
                </a:solidFill>
              </a:rPr>
              <a:t>ارفع يدك إذا أردت الإجابة.</a:t>
            </a:r>
          </a:p>
          <a:p>
            <a:pPr marL="365125" indent="-255588">
              <a:lnSpc>
                <a:spcPct val="90000"/>
              </a:lnSpc>
            </a:pPr>
            <a:r>
              <a:rPr lang="ar-EG" altLang="ar-SA" sz="2800" b="1" dirty="0">
                <a:solidFill>
                  <a:srgbClr val="7030A0"/>
                </a:solidFill>
              </a:rPr>
              <a:t>اغلق المحمول.</a:t>
            </a:r>
          </a:p>
          <a:p>
            <a:pPr marL="365125" indent="-255588">
              <a:lnSpc>
                <a:spcPct val="90000"/>
              </a:lnSpc>
            </a:pPr>
            <a:r>
              <a:rPr lang="ar-EG" altLang="ar-SA" sz="2800" b="1" dirty="0">
                <a:solidFill>
                  <a:srgbClr val="7030A0"/>
                </a:solidFill>
              </a:rPr>
              <a:t>افعل ما يقوله المعلم .</a:t>
            </a:r>
          </a:p>
          <a:p>
            <a:pPr marL="365125" indent="-255588">
              <a:lnSpc>
                <a:spcPct val="90000"/>
              </a:lnSpc>
            </a:pPr>
            <a:r>
              <a:rPr lang="ar-EG" altLang="ar-SA" sz="2800" b="1" dirty="0">
                <a:solidFill>
                  <a:srgbClr val="7030A0"/>
                </a:solidFill>
              </a:rPr>
              <a:t>ارفع يدك إذا أردت التعليق .</a:t>
            </a:r>
          </a:p>
          <a:p>
            <a:pPr marL="365125" indent="-255588">
              <a:lnSpc>
                <a:spcPct val="90000"/>
              </a:lnSpc>
            </a:pPr>
            <a:r>
              <a:rPr lang="ar-EG" altLang="ar-SA" sz="2800" b="1" dirty="0">
                <a:solidFill>
                  <a:srgbClr val="7030A0"/>
                </a:solidFill>
              </a:rPr>
              <a:t>ابدأ العمل في الوقت المحدد . </a:t>
            </a:r>
          </a:p>
          <a:p>
            <a:pPr marL="365125" indent="-255588">
              <a:lnSpc>
                <a:spcPct val="90000"/>
              </a:lnSpc>
            </a:pPr>
            <a:r>
              <a:rPr lang="ar-EG" altLang="ar-SA" sz="2800" b="1" dirty="0">
                <a:solidFill>
                  <a:srgbClr val="7030A0"/>
                </a:solidFill>
              </a:rPr>
              <a:t> ........................</a:t>
            </a:r>
          </a:p>
          <a:p>
            <a:pPr marL="365125" indent="-255588" eaLnBrk="1" hangingPunct="1"/>
            <a:endParaRPr lang="en-US" altLang="ar-SA" sz="2800" b="1" dirty="0" smtClean="0">
              <a:solidFill>
                <a:schemeClr val="accent2"/>
              </a:solidFill>
            </a:endParaRPr>
          </a:p>
        </p:txBody>
      </p:sp>
      <p:sp>
        <p:nvSpPr>
          <p:cNvPr id="82946" name="Rectangle 2"/>
          <p:cNvSpPr>
            <a:spLocks noGrp="1" noChangeArrowheads="1"/>
          </p:cNvSpPr>
          <p:nvPr>
            <p:ph type="title" idx="4294967295"/>
          </p:nvPr>
        </p:nvSpPr>
        <p:spPr>
          <a:xfrm>
            <a:off x="457200" y="274638"/>
            <a:ext cx="8229600" cy="1143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3"/>
          </a:lnRef>
          <a:fillRef idx="2">
            <a:schemeClr val="accent3"/>
          </a:fillRef>
          <a:effectRef idx="1">
            <a:schemeClr val="accent3"/>
          </a:effectRef>
          <a:fontRef idx="minor">
            <a:schemeClr val="dk1"/>
          </a:fontRef>
        </p:style>
        <p:txBody>
          <a:bodyPr rtlCol="0" anchor="ctr">
            <a:normAutofit/>
            <a:scene3d>
              <a:camera prst="orthographicFront"/>
              <a:lightRig rig="soft" dir="t"/>
            </a:scene3d>
            <a:sp3d prstMaterial="softEdge">
              <a:bevelT w="25400" h="25400"/>
            </a:sp3d>
          </a:bodyPr>
          <a:lstStyle/>
          <a:p>
            <a:pPr rtl="0" eaLnBrk="1" fontAlgn="auto" hangingPunct="1">
              <a:spcAft>
                <a:spcPts val="0"/>
              </a:spcAft>
              <a:defRPr/>
            </a:pPr>
            <a:r>
              <a:rPr lang="ar-EG" sz="4100" b="1" kern="1200" dirty="0" err="1">
                <a:solidFill>
                  <a:schemeClr val="accent2"/>
                </a:solidFill>
                <a:effectLst>
                  <a:outerShdw blurRad="31750" dist="25400" dir="5400000" algn="tl" rotWithShape="0">
                    <a:srgbClr val="000000">
                      <a:alpha val="25000"/>
                    </a:srgbClr>
                  </a:outerShdw>
                </a:effectLst>
              </a:rPr>
              <a:t>مبادىء</a:t>
            </a:r>
            <a:r>
              <a:rPr lang="ar-EG" sz="4100" b="1" kern="1200" dirty="0">
                <a:solidFill>
                  <a:schemeClr val="accent2"/>
                </a:solidFill>
                <a:effectLst>
                  <a:outerShdw blurRad="31750" dist="25400" dir="5400000" algn="tl" rotWithShape="0">
                    <a:srgbClr val="000000">
                      <a:alpha val="25000"/>
                    </a:srgbClr>
                  </a:outerShdw>
                </a:effectLst>
              </a:rPr>
              <a:t> و أسس سلوكيات ال</a:t>
            </a:r>
            <a:r>
              <a:rPr lang="ar-SA" sz="4100" b="1" kern="1200" dirty="0">
                <a:solidFill>
                  <a:schemeClr val="accent2"/>
                </a:solidFill>
                <a:effectLst>
                  <a:outerShdw blurRad="31750" dist="25400" dir="5400000" algn="tl" rotWithShape="0">
                    <a:srgbClr val="000000">
                      <a:alpha val="25000"/>
                    </a:srgbClr>
                  </a:outerShdw>
                </a:effectLst>
              </a:rPr>
              <a:t>قواعد </a:t>
            </a:r>
            <a:r>
              <a:rPr lang="ar-EG" sz="4100" b="1" kern="1200" dirty="0">
                <a:solidFill>
                  <a:schemeClr val="accent2"/>
                </a:solidFill>
                <a:effectLst>
                  <a:outerShdw blurRad="31750" dist="25400" dir="5400000" algn="tl" rotWithShape="0">
                    <a:srgbClr val="000000">
                      <a:alpha val="25000"/>
                    </a:srgbClr>
                  </a:outerShdw>
                </a:effectLst>
              </a:rPr>
              <a:t>ال</a:t>
            </a:r>
            <a:r>
              <a:rPr lang="ar-SA" sz="4100" b="1" kern="1200" dirty="0">
                <a:solidFill>
                  <a:schemeClr val="accent2"/>
                </a:solidFill>
                <a:effectLst>
                  <a:outerShdw blurRad="31750" dist="25400" dir="5400000" algn="tl" rotWithShape="0">
                    <a:srgbClr val="000000">
                      <a:alpha val="25000"/>
                    </a:srgbClr>
                  </a:outerShdw>
                </a:effectLst>
              </a:rPr>
              <a:t>صفية</a:t>
            </a:r>
            <a:r>
              <a:rPr lang="ar-SA" sz="4100" b="1" kern="1200" dirty="0">
                <a:effectLst>
                  <a:outerShdw blurRad="31750" dist="25400" dir="5400000" algn="tl" rotWithShape="0">
                    <a:srgbClr val="000000">
                      <a:alpha val="25000"/>
                    </a:srgbClr>
                  </a:outerShdw>
                </a:effectLst>
              </a:rPr>
              <a:t> </a:t>
            </a:r>
            <a:endParaRPr lang="en-US" sz="4100" b="1" kern="1200" dirty="0">
              <a:effectLst>
                <a:outerShdw blurRad="31750" dist="25400" dir="5400000" algn="tl" rotWithShape="0">
                  <a:srgbClr val="000000">
                    <a:alpha val="25000"/>
                  </a:srgbClr>
                </a:outerShdw>
              </a:effectLst>
            </a:endParaRPr>
          </a:p>
        </p:txBody>
      </p:sp>
      <p:pic>
        <p:nvPicPr>
          <p:cNvPr id="4" name="Picture 8" descr="C:\Documents and Settings\User\My Documents\My Pictures\i_icon_minitim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168" y="4293096"/>
            <a:ext cx="121443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Documents and Settings\User\My Documents\My Pictures\128243057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9419" y="1556792"/>
            <a:ext cx="1500187"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42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fade">
                                      <p:cBhvr>
                                        <p:cTn id="7" dur="2000"/>
                                        <p:tgtEl>
                                          <p:spTgt spid="82946"/>
                                        </p:tgtEl>
                                      </p:cBhvr>
                                    </p:animEffect>
                                    <p:anim calcmode="lin" valueType="num">
                                      <p:cBhvr>
                                        <p:cTn id="8" dur="2000" fill="hold"/>
                                        <p:tgtEl>
                                          <p:spTgt spid="82946"/>
                                        </p:tgtEl>
                                        <p:attrNameLst>
                                          <p:attrName>ppt_w</p:attrName>
                                        </p:attrNameLst>
                                      </p:cBhvr>
                                      <p:tavLst>
                                        <p:tav tm="0" fmla="#ppt_w*sin(2.5*pi*$)">
                                          <p:val>
                                            <p:fltVal val="0"/>
                                          </p:val>
                                        </p:tav>
                                        <p:tav tm="100000">
                                          <p:val>
                                            <p:fltVal val="1"/>
                                          </p:val>
                                        </p:tav>
                                      </p:tavLst>
                                    </p:anim>
                                    <p:anim calcmode="lin" valueType="num">
                                      <p:cBhvr>
                                        <p:cTn id="9" dur="2000" fill="hold"/>
                                        <p:tgtEl>
                                          <p:spTgt spid="8294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2000"/>
                                  </p:stCondLst>
                                  <p:childTnLst>
                                    <p:set>
                                      <p:cBhvr>
                                        <p:cTn id="13" dur="1" fill="hold">
                                          <p:stCondLst>
                                            <p:cond delay="0"/>
                                          </p:stCondLst>
                                        </p:cTn>
                                        <p:tgtEl>
                                          <p:spTgt spid="29698">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2000"/>
                                  </p:stCondLst>
                                  <p:childTnLst>
                                    <p:set>
                                      <p:cBhvr>
                                        <p:cTn id="17" dur="1" fill="hold">
                                          <p:stCondLst>
                                            <p:cond delay="0"/>
                                          </p:stCondLst>
                                        </p:cTn>
                                        <p:tgtEl>
                                          <p:spTgt spid="29698">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2000"/>
                                  </p:stCondLst>
                                  <p:childTnLst>
                                    <p:set>
                                      <p:cBhvr>
                                        <p:cTn id="21" dur="1" fill="hold">
                                          <p:stCondLst>
                                            <p:cond delay="0"/>
                                          </p:stCondLst>
                                        </p:cTn>
                                        <p:tgtEl>
                                          <p:spTgt spid="29698">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2000"/>
                                  </p:stCondLst>
                                  <p:childTnLst>
                                    <p:set>
                                      <p:cBhvr>
                                        <p:cTn id="25" dur="1" fill="hold">
                                          <p:stCondLst>
                                            <p:cond delay="0"/>
                                          </p:stCondLst>
                                        </p:cTn>
                                        <p:tgtEl>
                                          <p:spTgt spid="29698">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2000"/>
                                  </p:stCondLst>
                                  <p:childTnLst>
                                    <p:set>
                                      <p:cBhvr>
                                        <p:cTn id="29" dur="1" fill="hold">
                                          <p:stCondLst>
                                            <p:cond delay="0"/>
                                          </p:stCondLst>
                                        </p:cTn>
                                        <p:tgtEl>
                                          <p:spTgt spid="29698">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2000"/>
                                  </p:stCondLst>
                                  <p:childTnLst>
                                    <p:set>
                                      <p:cBhvr>
                                        <p:cTn id="33" dur="1" fill="hold">
                                          <p:stCondLst>
                                            <p:cond delay="0"/>
                                          </p:stCondLst>
                                        </p:cTn>
                                        <p:tgtEl>
                                          <p:spTgt spid="29698">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2000"/>
                                  </p:stCondLst>
                                  <p:childTnLst>
                                    <p:set>
                                      <p:cBhvr>
                                        <p:cTn id="37" dur="1" fill="hold">
                                          <p:stCondLst>
                                            <p:cond delay="0"/>
                                          </p:stCondLst>
                                        </p:cTn>
                                        <p:tgtEl>
                                          <p:spTgt spid="29698">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2000"/>
                                  </p:stCondLst>
                                  <p:childTnLst>
                                    <p:set>
                                      <p:cBhvr>
                                        <p:cTn id="41" dur="1" fill="hold">
                                          <p:stCondLst>
                                            <p:cond delay="0"/>
                                          </p:stCondLst>
                                        </p:cTn>
                                        <p:tgtEl>
                                          <p:spTgt spid="29698">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2000"/>
                                  </p:stCondLst>
                                  <p:childTnLst>
                                    <p:set>
                                      <p:cBhvr>
                                        <p:cTn id="45" dur="1" fill="hold">
                                          <p:stCondLst>
                                            <p:cond delay="0"/>
                                          </p:stCondLst>
                                        </p:cTn>
                                        <p:tgtEl>
                                          <p:spTgt spid="29698">
                                            <p:txEl>
                                              <p:pRg st="8" end="8"/>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2000"/>
                                  </p:stCondLst>
                                  <p:childTnLst>
                                    <p:set>
                                      <p:cBhvr>
                                        <p:cTn id="49" dur="1" fill="hold">
                                          <p:stCondLst>
                                            <p:cond delay="0"/>
                                          </p:stCondLst>
                                        </p:cTn>
                                        <p:tgtEl>
                                          <p:spTgt spid="29698">
                                            <p:txEl>
                                              <p:pRg st="9" end="9"/>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2000"/>
                                  </p:stCondLst>
                                  <p:childTnLst>
                                    <p:set>
                                      <p:cBhvr>
                                        <p:cTn id="53" dur="1" fill="hold">
                                          <p:stCondLst>
                                            <p:cond delay="0"/>
                                          </p:stCondLst>
                                        </p:cTn>
                                        <p:tgtEl>
                                          <p:spTgt spid="29698">
                                            <p:txEl>
                                              <p:pRg st="10" end="1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2000"/>
                                  </p:stCondLst>
                                  <p:childTnLst>
                                    <p:set>
                                      <p:cBhvr>
                                        <p:cTn id="57" dur="1" fill="hold">
                                          <p:stCondLst>
                                            <p:cond delay="0"/>
                                          </p:stCondLst>
                                        </p:cTn>
                                        <p:tgtEl>
                                          <p:spTgt spid="2969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P spid="829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Text Box 3"/>
          <p:cNvSpPr txBox="1">
            <a:spLocks noChangeArrowheads="1"/>
          </p:cNvSpPr>
          <p:nvPr/>
        </p:nvSpPr>
        <p:spPr bwMode="auto">
          <a:xfrm>
            <a:off x="827088" y="2078038"/>
            <a:ext cx="8281987" cy="519112"/>
          </a:xfrm>
          <a:prstGeom prst="rect">
            <a:avLst/>
          </a:prstGeom>
          <a:noFill/>
          <a:ln>
            <a:noFill/>
          </a:ln>
          <a:effectLst/>
          <a:extLst>
            <a:ext uri="{909E8E84-426E-40DD-AFC4-6F175D3DCCD1}">
              <a14:hiddenFill xmlns:a14="http://schemas.microsoft.com/office/drawing/2010/main">
                <a:gradFill rotWithShape="1">
                  <a:gsLst>
                    <a:gs pos="0">
                      <a:srgbClr val="DCFF79"/>
                    </a:gs>
                    <a:gs pos="50000">
                      <a:srgbClr val="FFFFFF"/>
                    </a:gs>
                    <a:gs pos="100000">
                      <a:srgbClr val="DCFF79"/>
                    </a:gs>
                  </a:gsLst>
                  <a:lin ang="5400000" scaled="1"/>
                </a:gradFill>
              </a14:hiddenFill>
            </a:ext>
            <a:ext uri="{91240B29-F687-4F45-9708-019B960494DF}">
              <a14:hiddenLine xmlns:a14="http://schemas.microsoft.com/office/drawing/2010/main" w="28575" algn="ctr">
                <a:solidFill>
                  <a:srgbClr val="E400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r>
              <a:rPr lang="ar-SA" sz="2800" dirty="0">
                <a:solidFill>
                  <a:srgbClr val="990099"/>
                </a:solidFill>
                <a:cs typeface="Arabic Transparent" pitchFamily="2" charset="0"/>
              </a:rPr>
              <a:t>2ـ صوت </a:t>
            </a:r>
            <a:r>
              <a:rPr lang="ar-SA" sz="2800" dirty="0" smtClean="0">
                <a:solidFill>
                  <a:srgbClr val="990099"/>
                </a:solidFill>
                <a:cs typeface="Arabic Transparent" pitchFamily="2" charset="0"/>
              </a:rPr>
              <a:t>المعلم خافت </a:t>
            </a:r>
            <a:r>
              <a:rPr lang="ar-SA" sz="2800" dirty="0">
                <a:solidFill>
                  <a:srgbClr val="990099"/>
                </a:solidFill>
                <a:cs typeface="Arabic Transparent" pitchFamily="2" charset="0"/>
              </a:rPr>
              <a:t>، رتيب ، جامد  .</a:t>
            </a:r>
            <a:endParaRPr lang="en-US" sz="2800" dirty="0">
              <a:solidFill>
                <a:srgbClr val="990099"/>
              </a:solidFill>
              <a:cs typeface="Arabic Transparent" pitchFamily="2" charset="0"/>
            </a:endParaRPr>
          </a:p>
        </p:txBody>
      </p:sp>
      <p:sp>
        <p:nvSpPr>
          <p:cNvPr id="327684" name="Text Box 4"/>
          <p:cNvSpPr txBox="1">
            <a:spLocks noChangeArrowheads="1"/>
          </p:cNvSpPr>
          <p:nvPr/>
        </p:nvSpPr>
        <p:spPr bwMode="auto">
          <a:xfrm>
            <a:off x="468313" y="2525713"/>
            <a:ext cx="8647112" cy="523220"/>
          </a:xfrm>
          <a:prstGeom prst="rect">
            <a:avLst/>
          </a:prstGeom>
          <a:noFill/>
          <a:ln>
            <a:noFill/>
          </a:ln>
          <a:effectLst/>
          <a:extLst>
            <a:ext uri="{909E8E84-426E-40DD-AFC4-6F175D3DCCD1}">
              <a14:hiddenFill xmlns:a14="http://schemas.microsoft.com/office/drawing/2010/main">
                <a:gradFill rotWithShape="1">
                  <a:gsLst>
                    <a:gs pos="0">
                      <a:srgbClr val="DCFF79"/>
                    </a:gs>
                    <a:gs pos="50000">
                      <a:srgbClr val="FFFFFF"/>
                    </a:gs>
                    <a:gs pos="100000">
                      <a:srgbClr val="DCFF79"/>
                    </a:gs>
                  </a:gsLst>
                  <a:lin ang="5400000" scaled="1"/>
                </a:gradFill>
              </a14:hiddenFill>
            </a:ext>
            <a:ext uri="{91240B29-F687-4F45-9708-019B960494DF}">
              <a14:hiddenLine xmlns:a14="http://schemas.microsoft.com/office/drawing/2010/main" w="28575" algn="ctr">
                <a:solidFill>
                  <a:srgbClr val="E400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r>
              <a:rPr lang="ar-SA" dirty="0">
                <a:solidFill>
                  <a:srgbClr val="990099"/>
                </a:solidFill>
                <a:cs typeface="Arabic Transparent" pitchFamily="2" charset="0"/>
              </a:rPr>
              <a:t>3ـ </a:t>
            </a:r>
            <a:r>
              <a:rPr lang="ar-SA" sz="2800" dirty="0">
                <a:solidFill>
                  <a:srgbClr val="990099"/>
                </a:solidFill>
                <a:cs typeface="Arabic Transparent" pitchFamily="2" charset="0"/>
              </a:rPr>
              <a:t>ينصرف </a:t>
            </a:r>
            <a:r>
              <a:rPr lang="ar-SA" sz="2800" dirty="0" smtClean="0">
                <a:solidFill>
                  <a:srgbClr val="990099"/>
                </a:solidFill>
                <a:cs typeface="Arabic Transparent" pitchFamily="2" charset="0"/>
              </a:rPr>
              <a:t>المعلم إلى </a:t>
            </a:r>
            <a:r>
              <a:rPr lang="ar-SA" sz="2800" dirty="0">
                <a:solidFill>
                  <a:srgbClr val="990099"/>
                </a:solidFill>
                <a:cs typeface="Arabic Transparent" pitchFamily="2" charset="0"/>
              </a:rPr>
              <a:t>موضوعات جانبية بسؤال تافه من طالب</a:t>
            </a:r>
            <a:endParaRPr lang="en-US" sz="2800" dirty="0">
              <a:solidFill>
                <a:srgbClr val="990099"/>
              </a:solidFill>
              <a:cs typeface="Arabic Transparent" pitchFamily="2" charset="0"/>
            </a:endParaRPr>
          </a:p>
        </p:txBody>
      </p:sp>
      <p:sp>
        <p:nvSpPr>
          <p:cNvPr id="327685" name="Text Box 5"/>
          <p:cNvSpPr txBox="1">
            <a:spLocks noChangeArrowheads="1"/>
          </p:cNvSpPr>
          <p:nvPr/>
        </p:nvSpPr>
        <p:spPr bwMode="auto">
          <a:xfrm>
            <a:off x="827088" y="3030538"/>
            <a:ext cx="8267700" cy="954107"/>
          </a:xfrm>
          <a:prstGeom prst="rect">
            <a:avLst/>
          </a:prstGeom>
          <a:noFill/>
          <a:ln>
            <a:noFill/>
          </a:ln>
          <a:effectLst/>
          <a:extLst>
            <a:ext uri="{909E8E84-426E-40DD-AFC4-6F175D3DCCD1}">
              <a14:hiddenFill xmlns:a14="http://schemas.microsoft.com/office/drawing/2010/main">
                <a:gradFill rotWithShape="1">
                  <a:gsLst>
                    <a:gs pos="0">
                      <a:srgbClr val="DCFF79"/>
                    </a:gs>
                    <a:gs pos="50000">
                      <a:srgbClr val="FFFFFF"/>
                    </a:gs>
                    <a:gs pos="100000">
                      <a:srgbClr val="DCFF79"/>
                    </a:gs>
                  </a:gsLst>
                  <a:lin ang="5400000" scaled="1"/>
                </a:gradFill>
              </a14:hiddenFill>
            </a:ext>
            <a:ext uri="{91240B29-F687-4F45-9708-019B960494DF}">
              <a14:hiddenLine xmlns:a14="http://schemas.microsoft.com/office/drawing/2010/main" w="28575" algn="ctr">
                <a:solidFill>
                  <a:srgbClr val="E400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r>
              <a:rPr lang="ar-SA" sz="2800" dirty="0">
                <a:solidFill>
                  <a:srgbClr val="990099"/>
                </a:solidFill>
                <a:cs typeface="Arabic Transparent" pitchFamily="2" charset="0"/>
              </a:rPr>
              <a:t>4ـ الاعتماد على الكتاب </a:t>
            </a:r>
            <a:r>
              <a:rPr lang="ar-SA" sz="2800" dirty="0" smtClean="0">
                <a:solidFill>
                  <a:srgbClr val="990099"/>
                </a:solidFill>
                <a:cs typeface="Arabic Transparent" pitchFamily="2" charset="0"/>
              </a:rPr>
              <a:t>المنهجي </a:t>
            </a:r>
            <a:r>
              <a:rPr lang="ar-SA" sz="2800" dirty="0">
                <a:solidFill>
                  <a:srgbClr val="990099"/>
                </a:solidFill>
                <a:cs typeface="Arabic Transparent" pitchFamily="2" charset="0"/>
              </a:rPr>
              <a:t>فقط بعيداَ عن اهتمامات الطالب </a:t>
            </a:r>
          </a:p>
          <a:p>
            <a:pPr algn="justLow"/>
            <a:r>
              <a:rPr lang="ar-SA" sz="2800" dirty="0">
                <a:solidFill>
                  <a:srgbClr val="990099"/>
                </a:solidFill>
                <a:cs typeface="Arabic Transparent" pitchFamily="2" charset="0"/>
              </a:rPr>
              <a:t>   والتحديث للمعرفة . </a:t>
            </a:r>
            <a:endParaRPr lang="en-US" sz="2800" dirty="0">
              <a:solidFill>
                <a:srgbClr val="990099"/>
              </a:solidFill>
              <a:cs typeface="Arabic Transparent" pitchFamily="2" charset="0"/>
            </a:endParaRPr>
          </a:p>
        </p:txBody>
      </p:sp>
      <p:sp>
        <p:nvSpPr>
          <p:cNvPr id="327686" name="Text Box 6"/>
          <p:cNvSpPr txBox="1">
            <a:spLocks noChangeArrowheads="1"/>
          </p:cNvSpPr>
          <p:nvPr/>
        </p:nvSpPr>
        <p:spPr bwMode="auto">
          <a:xfrm>
            <a:off x="611188" y="4125913"/>
            <a:ext cx="8455025" cy="579437"/>
          </a:xfrm>
          <a:prstGeom prst="rect">
            <a:avLst/>
          </a:prstGeom>
          <a:noFill/>
          <a:ln>
            <a:noFill/>
          </a:ln>
          <a:effectLst/>
          <a:extLst>
            <a:ext uri="{909E8E84-426E-40DD-AFC4-6F175D3DCCD1}">
              <a14:hiddenFill xmlns:a14="http://schemas.microsoft.com/office/drawing/2010/main">
                <a:gradFill rotWithShape="1">
                  <a:gsLst>
                    <a:gs pos="0">
                      <a:srgbClr val="DCFF79"/>
                    </a:gs>
                    <a:gs pos="50000">
                      <a:srgbClr val="FFFFFF"/>
                    </a:gs>
                    <a:gs pos="100000">
                      <a:srgbClr val="DCFF79"/>
                    </a:gs>
                  </a:gsLst>
                  <a:lin ang="5400000" scaled="1"/>
                </a:gradFill>
              </a14:hiddenFill>
            </a:ext>
            <a:ext uri="{91240B29-F687-4F45-9708-019B960494DF}">
              <a14:hiddenLine xmlns:a14="http://schemas.microsoft.com/office/drawing/2010/main" w="28575" algn="ctr">
                <a:solidFill>
                  <a:srgbClr val="E400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r>
              <a:rPr lang="ar-SA">
                <a:solidFill>
                  <a:srgbClr val="990099"/>
                </a:solidFill>
                <a:cs typeface="Arabic Transparent" pitchFamily="2" charset="0"/>
              </a:rPr>
              <a:t>5ـ </a:t>
            </a:r>
            <a:r>
              <a:rPr lang="ar-SA" sz="2800">
                <a:solidFill>
                  <a:srgbClr val="990099"/>
                </a:solidFill>
                <a:cs typeface="Arabic Transparent" pitchFamily="2" charset="0"/>
              </a:rPr>
              <a:t>ترك المفاهيم بلا إيضاح .</a:t>
            </a:r>
            <a:endParaRPr lang="en-US" sz="2800">
              <a:solidFill>
                <a:srgbClr val="990099"/>
              </a:solidFill>
              <a:cs typeface="Arabic Transparent" pitchFamily="2" charset="0"/>
            </a:endParaRPr>
          </a:p>
        </p:txBody>
      </p:sp>
      <p:sp>
        <p:nvSpPr>
          <p:cNvPr id="327687" name="Rectangle 7"/>
          <p:cNvSpPr>
            <a:spLocks noChangeArrowheads="1"/>
          </p:cNvSpPr>
          <p:nvPr/>
        </p:nvSpPr>
        <p:spPr bwMode="auto">
          <a:xfrm>
            <a:off x="468313" y="563563"/>
            <a:ext cx="84328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ar-SA" sz="4800" b="1" dirty="0">
                <a:solidFill>
                  <a:srgbClr val="339933"/>
                </a:solidFill>
                <a:cs typeface="FQ NAJD" pitchFamily="2" charset="-78"/>
              </a:rPr>
              <a:t>أقصر الطرق إلى ... فوضى الصف  ! !</a:t>
            </a:r>
            <a:endParaRPr lang="en-US" sz="4800" b="1" dirty="0">
              <a:solidFill>
                <a:srgbClr val="339933"/>
              </a:solidFill>
              <a:cs typeface="FQ NAJD" pitchFamily="2" charset="-78"/>
            </a:endParaRPr>
          </a:p>
        </p:txBody>
      </p:sp>
      <p:sp>
        <p:nvSpPr>
          <p:cNvPr id="327688" name="Text Box 8"/>
          <p:cNvSpPr txBox="1">
            <a:spLocks noChangeArrowheads="1"/>
          </p:cNvSpPr>
          <p:nvPr/>
        </p:nvSpPr>
        <p:spPr bwMode="auto">
          <a:xfrm>
            <a:off x="855663" y="4675188"/>
            <a:ext cx="8281987" cy="519112"/>
          </a:xfrm>
          <a:prstGeom prst="rect">
            <a:avLst/>
          </a:prstGeom>
          <a:noFill/>
          <a:ln>
            <a:noFill/>
          </a:ln>
          <a:effectLst/>
          <a:extLst>
            <a:ext uri="{909E8E84-426E-40DD-AFC4-6F175D3DCCD1}">
              <a14:hiddenFill xmlns:a14="http://schemas.microsoft.com/office/drawing/2010/main">
                <a:gradFill rotWithShape="1">
                  <a:gsLst>
                    <a:gs pos="0">
                      <a:srgbClr val="DCFF79"/>
                    </a:gs>
                    <a:gs pos="50000">
                      <a:srgbClr val="FFFFFF"/>
                    </a:gs>
                    <a:gs pos="100000">
                      <a:srgbClr val="DCFF79"/>
                    </a:gs>
                  </a:gsLst>
                  <a:lin ang="5400000" scaled="1"/>
                </a:gradFill>
              </a14:hiddenFill>
            </a:ext>
            <a:ext uri="{91240B29-F687-4F45-9708-019B960494DF}">
              <a14:hiddenLine xmlns:a14="http://schemas.microsoft.com/office/drawing/2010/main" w="28575" algn="ctr">
                <a:solidFill>
                  <a:srgbClr val="E400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r>
              <a:rPr lang="ar-SA" sz="2800">
                <a:solidFill>
                  <a:srgbClr val="990099"/>
                </a:solidFill>
                <a:cs typeface="Arabic Transparent" pitchFamily="2" charset="0"/>
              </a:rPr>
              <a:t>6ـ أسئلة ضعيفة شكلا وموضوعاَ وإلقاء  .</a:t>
            </a:r>
            <a:endParaRPr lang="en-US" sz="2800">
              <a:solidFill>
                <a:srgbClr val="990099"/>
              </a:solidFill>
              <a:cs typeface="Arabic Transparent" pitchFamily="2" charset="0"/>
            </a:endParaRPr>
          </a:p>
        </p:txBody>
      </p:sp>
      <p:sp>
        <p:nvSpPr>
          <p:cNvPr id="327689" name="Text Box 9"/>
          <p:cNvSpPr txBox="1">
            <a:spLocks noChangeArrowheads="1"/>
          </p:cNvSpPr>
          <p:nvPr/>
        </p:nvSpPr>
        <p:spPr bwMode="auto">
          <a:xfrm>
            <a:off x="361157" y="5037465"/>
            <a:ext cx="8647112" cy="523220"/>
          </a:xfrm>
          <a:prstGeom prst="rect">
            <a:avLst/>
          </a:prstGeom>
          <a:noFill/>
          <a:ln>
            <a:noFill/>
          </a:ln>
          <a:effectLst/>
          <a:extLst>
            <a:ext uri="{909E8E84-426E-40DD-AFC4-6F175D3DCCD1}">
              <a14:hiddenFill xmlns:a14="http://schemas.microsoft.com/office/drawing/2010/main">
                <a:gradFill rotWithShape="1">
                  <a:gsLst>
                    <a:gs pos="0">
                      <a:srgbClr val="DCFF79"/>
                    </a:gs>
                    <a:gs pos="50000">
                      <a:srgbClr val="FFFFFF"/>
                    </a:gs>
                    <a:gs pos="100000">
                      <a:srgbClr val="DCFF79"/>
                    </a:gs>
                  </a:gsLst>
                  <a:lin ang="5400000" scaled="1"/>
                </a:gradFill>
              </a14:hiddenFill>
            </a:ext>
            <a:ext uri="{91240B29-F687-4F45-9708-019B960494DF}">
              <a14:hiddenLine xmlns:a14="http://schemas.microsoft.com/office/drawing/2010/main" w="28575" algn="ctr">
                <a:solidFill>
                  <a:srgbClr val="E400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r>
              <a:rPr lang="ar-SA" dirty="0">
                <a:solidFill>
                  <a:srgbClr val="990099"/>
                </a:solidFill>
                <a:cs typeface="Arabic Transparent" pitchFamily="2" charset="0"/>
              </a:rPr>
              <a:t>7ـ </a:t>
            </a:r>
            <a:r>
              <a:rPr lang="ar-SA" sz="2800" dirty="0">
                <a:solidFill>
                  <a:srgbClr val="990099"/>
                </a:solidFill>
                <a:cs typeface="Arabic Transparent" pitchFamily="2" charset="0"/>
              </a:rPr>
              <a:t>عدم إحضار مواد تنفيذ </a:t>
            </a:r>
            <a:r>
              <a:rPr lang="ar-SA" sz="2800" dirty="0" smtClean="0">
                <a:solidFill>
                  <a:srgbClr val="990099"/>
                </a:solidFill>
                <a:cs typeface="Arabic Transparent" pitchFamily="2" charset="0"/>
              </a:rPr>
              <a:t>المحاضرة.</a:t>
            </a:r>
            <a:endParaRPr lang="en-US" sz="2800" dirty="0">
              <a:solidFill>
                <a:srgbClr val="990099"/>
              </a:solidFill>
              <a:cs typeface="Arabic Transparent" pitchFamily="2" charset="0"/>
            </a:endParaRPr>
          </a:p>
        </p:txBody>
      </p:sp>
      <p:sp>
        <p:nvSpPr>
          <p:cNvPr id="327690" name="Text Box 10"/>
          <p:cNvSpPr txBox="1">
            <a:spLocks noChangeArrowheads="1"/>
          </p:cNvSpPr>
          <p:nvPr/>
        </p:nvSpPr>
        <p:spPr bwMode="auto">
          <a:xfrm>
            <a:off x="684213" y="5675313"/>
            <a:ext cx="8459787" cy="519112"/>
          </a:xfrm>
          <a:prstGeom prst="rect">
            <a:avLst/>
          </a:prstGeom>
          <a:noFill/>
          <a:ln>
            <a:noFill/>
          </a:ln>
          <a:effectLst/>
          <a:extLst>
            <a:ext uri="{909E8E84-426E-40DD-AFC4-6F175D3DCCD1}">
              <a14:hiddenFill xmlns:a14="http://schemas.microsoft.com/office/drawing/2010/main">
                <a:gradFill rotWithShape="1">
                  <a:gsLst>
                    <a:gs pos="0">
                      <a:srgbClr val="DCFF79"/>
                    </a:gs>
                    <a:gs pos="50000">
                      <a:srgbClr val="FFFFFF"/>
                    </a:gs>
                    <a:gs pos="100000">
                      <a:srgbClr val="DCFF79"/>
                    </a:gs>
                  </a:gsLst>
                  <a:lin ang="5400000" scaled="1"/>
                </a:gradFill>
              </a14:hiddenFill>
            </a:ext>
            <a:ext uri="{91240B29-F687-4F45-9708-019B960494DF}">
              <a14:hiddenLine xmlns:a14="http://schemas.microsoft.com/office/drawing/2010/main" w="28575" algn="ctr">
                <a:solidFill>
                  <a:srgbClr val="E400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r>
              <a:rPr lang="ar-SA" sz="2800" dirty="0">
                <a:solidFill>
                  <a:srgbClr val="990099"/>
                </a:solidFill>
                <a:cs typeface="Arabic Transparent" pitchFamily="2" charset="0"/>
              </a:rPr>
              <a:t>8ـ عدم التخطيط </a:t>
            </a:r>
            <a:r>
              <a:rPr lang="ar-SA" sz="2800" dirty="0" smtClean="0">
                <a:solidFill>
                  <a:srgbClr val="990099"/>
                </a:solidFill>
                <a:cs typeface="Arabic Transparent" pitchFamily="2" charset="0"/>
              </a:rPr>
              <a:t>للمحاضرة </a:t>
            </a:r>
            <a:r>
              <a:rPr lang="ar-SA" sz="2800" dirty="0">
                <a:solidFill>
                  <a:srgbClr val="990099"/>
                </a:solidFill>
                <a:cs typeface="Arabic Transparent" pitchFamily="2" charset="0"/>
              </a:rPr>
              <a:t>، وعدم وضوح أهدافه  .</a:t>
            </a:r>
            <a:endParaRPr lang="en-US" sz="2800" dirty="0">
              <a:solidFill>
                <a:srgbClr val="990099"/>
              </a:solidFill>
              <a:cs typeface="Arabic Transparent" pitchFamily="2" charset="0"/>
            </a:endParaRPr>
          </a:p>
        </p:txBody>
      </p:sp>
      <p:sp>
        <p:nvSpPr>
          <p:cNvPr id="327691" name="Text Box 11"/>
          <p:cNvSpPr txBox="1">
            <a:spLocks noChangeArrowheads="1"/>
          </p:cNvSpPr>
          <p:nvPr/>
        </p:nvSpPr>
        <p:spPr bwMode="auto">
          <a:xfrm>
            <a:off x="827088" y="1628775"/>
            <a:ext cx="8281987" cy="519113"/>
          </a:xfrm>
          <a:prstGeom prst="rect">
            <a:avLst/>
          </a:prstGeom>
          <a:noFill/>
          <a:ln>
            <a:noFill/>
          </a:ln>
          <a:effectLst/>
          <a:extLst>
            <a:ext uri="{909E8E84-426E-40DD-AFC4-6F175D3DCCD1}">
              <a14:hiddenFill xmlns:a14="http://schemas.microsoft.com/office/drawing/2010/main">
                <a:gradFill rotWithShape="1">
                  <a:gsLst>
                    <a:gs pos="0">
                      <a:srgbClr val="DCFF79"/>
                    </a:gs>
                    <a:gs pos="50000">
                      <a:srgbClr val="FFFFFF"/>
                    </a:gs>
                    <a:gs pos="100000">
                      <a:srgbClr val="DCFF79"/>
                    </a:gs>
                  </a:gsLst>
                  <a:lin ang="5400000" scaled="1"/>
                </a:gradFill>
              </a14:hiddenFill>
            </a:ext>
            <a:ext uri="{91240B29-F687-4F45-9708-019B960494DF}">
              <a14:hiddenLine xmlns:a14="http://schemas.microsoft.com/office/drawing/2010/main" w="28575" algn="ctr">
                <a:solidFill>
                  <a:srgbClr val="E400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r>
              <a:rPr lang="ar-SA" sz="2800" dirty="0">
                <a:solidFill>
                  <a:srgbClr val="990099"/>
                </a:solidFill>
                <a:cs typeface="Arabic Transparent" pitchFamily="2" charset="0"/>
              </a:rPr>
              <a:t>1ـ جلوس </a:t>
            </a:r>
            <a:r>
              <a:rPr lang="ar-SA" sz="2800" dirty="0" smtClean="0">
                <a:solidFill>
                  <a:srgbClr val="990099"/>
                </a:solidFill>
                <a:cs typeface="Arabic Transparent" pitchFamily="2" charset="0"/>
              </a:rPr>
              <a:t>المعلم على </a:t>
            </a:r>
            <a:r>
              <a:rPr lang="ar-SA" sz="2800" dirty="0">
                <a:solidFill>
                  <a:srgbClr val="990099"/>
                </a:solidFill>
                <a:cs typeface="Arabic Transparent" pitchFamily="2" charset="0"/>
              </a:rPr>
              <a:t>مقعده معظم الوقت  .</a:t>
            </a:r>
            <a:endParaRPr lang="en-US" sz="2800" dirty="0">
              <a:solidFill>
                <a:srgbClr val="990099"/>
              </a:solidFill>
              <a:cs typeface="Arabic Transparent" pitchFamily="2" charset="0"/>
            </a:endParaRPr>
          </a:p>
        </p:txBody>
      </p:sp>
      <p:sp>
        <p:nvSpPr>
          <p:cNvPr id="327693" name="Oval 13"/>
          <p:cNvSpPr>
            <a:spLocks noChangeArrowheads="1"/>
          </p:cNvSpPr>
          <p:nvPr/>
        </p:nvSpPr>
        <p:spPr bwMode="auto">
          <a:xfrm>
            <a:off x="534987" y="389731"/>
            <a:ext cx="1717675" cy="935037"/>
          </a:xfrm>
          <a:prstGeom prst="ellipse">
            <a:avLst/>
          </a:prstGeom>
          <a:gradFill rotWithShape="1">
            <a:gsLst>
              <a:gs pos="0">
                <a:srgbClr val="9DFFE5"/>
              </a:gs>
              <a:gs pos="50000">
                <a:srgbClr val="FFFFFF"/>
              </a:gs>
              <a:gs pos="100000">
                <a:srgbClr val="9DFFE5"/>
              </a:gs>
            </a:gsLst>
            <a:lin ang="5400000" scaled="1"/>
          </a:gradFill>
          <a:ln w="9525" algn="ctr">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ar-IQ"/>
          </a:p>
        </p:txBody>
      </p:sp>
      <p:sp>
        <p:nvSpPr>
          <p:cNvPr id="327694" name="Rectangle 14"/>
          <p:cNvSpPr>
            <a:spLocks noChangeArrowheads="1"/>
          </p:cNvSpPr>
          <p:nvPr/>
        </p:nvSpPr>
        <p:spPr bwMode="auto">
          <a:xfrm>
            <a:off x="655638" y="506413"/>
            <a:ext cx="1476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rtl="0"/>
            <a:r>
              <a:rPr lang="ar-SA" sz="4000" dirty="0">
                <a:cs typeface="FQ NAJD" pitchFamily="2" charset="-78"/>
              </a:rPr>
              <a:t>إياك منها</a:t>
            </a:r>
            <a:endParaRPr lang="en-US" sz="4000" dirty="0">
              <a:cs typeface="FQ NAJD" pitchFamily="2" charset="-78"/>
            </a:endParaRPr>
          </a:p>
        </p:txBody>
      </p:sp>
      <p:sp>
        <p:nvSpPr>
          <p:cNvPr id="327695" name="Oval 15"/>
          <p:cNvSpPr>
            <a:spLocks noChangeArrowheads="1"/>
          </p:cNvSpPr>
          <p:nvPr/>
        </p:nvSpPr>
        <p:spPr bwMode="auto">
          <a:xfrm>
            <a:off x="34925" y="5299075"/>
            <a:ext cx="3168650" cy="1225550"/>
          </a:xfrm>
          <a:prstGeom prst="ellipse">
            <a:avLst/>
          </a:prstGeom>
          <a:gradFill rotWithShape="1">
            <a:gsLst>
              <a:gs pos="0">
                <a:srgbClr val="9DFFE5"/>
              </a:gs>
              <a:gs pos="50000">
                <a:srgbClr val="FFFFFF"/>
              </a:gs>
              <a:gs pos="100000">
                <a:srgbClr val="9DFFE5"/>
              </a:gs>
            </a:gsLst>
            <a:lin ang="5400000" scaled="1"/>
          </a:gradFill>
          <a:ln w="9525" algn="ctr">
            <a:solidFill>
              <a:srgbClr val="33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ar-IQ"/>
          </a:p>
        </p:txBody>
      </p:sp>
      <p:sp>
        <p:nvSpPr>
          <p:cNvPr id="327696" name="WordArt 16"/>
          <p:cNvSpPr>
            <a:spLocks noChangeArrowheads="1" noChangeShapeType="1" noTextEdit="1"/>
          </p:cNvSpPr>
          <p:nvPr/>
        </p:nvSpPr>
        <p:spPr bwMode="auto">
          <a:xfrm>
            <a:off x="273050" y="5594350"/>
            <a:ext cx="2686050" cy="639763"/>
          </a:xfrm>
          <a:prstGeom prst="rect">
            <a:avLst/>
          </a:prstGeom>
          <a:extLst>
            <a:ext uri="{91240B29-F687-4F45-9708-019B960494DF}">
              <a14:hiddenLine xmlns:a14="http://schemas.microsoft.com/office/drawing/2010/main" w="19050">
                <a:solidFill>
                  <a:srgbClr val="99CC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ar-IQ" sz="3600" kern="10">
                <a:solidFill>
                  <a:schemeClr val="accent2"/>
                </a:solidFill>
                <a:latin typeface="HeshamNormal"/>
              </a:rPr>
              <a:t>هل لديك نصائح أخرى .. حتى نتجنبها !</a:t>
            </a:r>
          </a:p>
        </p:txBody>
      </p:sp>
      <p:pic>
        <p:nvPicPr>
          <p:cNvPr id="10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08" y="4102337"/>
            <a:ext cx="2072014" cy="1145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صورة 2" descr="news_86F5ABF6-21AC-435E-AD54-02645FD2F82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668" y="1628775"/>
            <a:ext cx="1727043" cy="14201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166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327687"/>
                                        </p:tgtEl>
                                        <p:attrNameLst>
                                          <p:attrName>style.visibility</p:attrName>
                                        </p:attrNameLst>
                                      </p:cBhvr>
                                      <p:to>
                                        <p:strVal val="visible"/>
                                      </p:to>
                                    </p:set>
                                    <p:animEffect transition="in" filter="wipe(down)">
                                      <p:cBhvr>
                                        <p:cTn id="7" dur="580">
                                          <p:stCondLst>
                                            <p:cond delay="0"/>
                                          </p:stCondLst>
                                        </p:cTn>
                                        <p:tgtEl>
                                          <p:spTgt spid="327687"/>
                                        </p:tgtEl>
                                      </p:cBhvr>
                                    </p:animEffect>
                                    <p:anim calcmode="lin" valueType="num">
                                      <p:cBhvr>
                                        <p:cTn id="8" dur="1822" tmFilter="0,0; 0.14,0.36; 0.43,0.73; 0.71,0.91; 1.0,1.0">
                                          <p:stCondLst>
                                            <p:cond delay="0"/>
                                          </p:stCondLst>
                                        </p:cTn>
                                        <p:tgtEl>
                                          <p:spTgt spid="32768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768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768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768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7687"/>
                                        </p:tgtEl>
                                        <p:attrNameLst>
                                          <p:attrName>ppt_y</p:attrName>
                                        </p:attrNameLst>
                                      </p:cBhvr>
                                      <p:tavLst>
                                        <p:tav tm="0" fmla="#ppt_y-sin(pi*$)/81">
                                          <p:val>
                                            <p:fltVal val="0"/>
                                          </p:val>
                                        </p:tav>
                                        <p:tav tm="100000">
                                          <p:val>
                                            <p:fltVal val="1"/>
                                          </p:val>
                                        </p:tav>
                                      </p:tavLst>
                                    </p:anim>
                                    <p:animScale>
                                      <p:cBhvr>
                                        <p:cTn id="13" dur="26">
                                          <p:stCondLst>
                                            <p:cond delay="650"/>
                                          </p:stCondLst>
                                        </p:cTn>
                                        <p:tgtEl>
                                          <p:spTgt spid="327687"/>
                                        </p:tgtEl>
                                      </p:cBhvr>
                                      <p:to x="100000" y="60000"/>
                                    </p:animScale>
                                    <p:animScale>
                                      <p:cBhvr>
                                        <p:cTn id="14" dur="166" decel="50000">
                                          <p:stCondLst>
                                            <p:cond delay="676"/>
                                          </p:stCondLst>
                                        </p:cTn>
                                        <p:tgtEl>
                                          <p:spTgt spid="327687"/>
                                        </p:tgtEl>
                                      </p:cBhvr>
                                      <p:to x="100000" y="100000"/>
                                    </p:animScale>
                                    <p:animScale>
                                      <p:cBhvr>
                                        <p:cTn id="15" dur="26">
                                          <p:stCondLst>
                                            <p:cond delay="1312"/>
                                          </p:stCondLst>
                                        </p:cTn>
                                        <p:tgtEl>
                                          <p:spTgt spid="327687"/>
                                        </p:tgtEl>
                                      </p:cBhvr>
                                      <p:to x="100000" y="80000"/>
                                    </p:animScale>
                                    <p:animScale>
                                      <p:cBhvr>
                                        <p:cTn id="16" dur="166" decel="50000">
                                          <p:stCondLst>
                                            <p:cond delay="1338"/>
                                          </p:stCondLst>
                                        </p:cTn>
                                        <p:tgtEl>
                                          <p:spTgt spid="327687"/>
                                        </p:tgtEl>
                                      </p:cBhvr>
                                      <p:to x="100000" y="100000"/>
                                    </p:animScale>
                                    <p:animScale>
                                      <p:cBhvr>
                                        <p:cTn id="17" dur="26">
                                          <p:stCondLst>
                                            <p:cond delay="1642"/>
                                          </p:stCondLst>
                                        </p:cTn>
                                        <p:tgtEl>
                                          <p:spTgt spid="327687"/>
                                        </p:tgtEl>
                                      </p:cBhvr>
                                      <p:to x="100000" y="90000"/>
                                    </p:animScale>
                                    <p:animScale>
                                      <p:cBhvr>
                                        <p:cTn id="18" dur="166" decel="50000">
                                          <p:stCondLst>
                                            <p:cond delay="1668"/>
                                          </p:stCondLst>
                                        </p:cTn>
                                        <p:tgtEl>
                                          <p:spTgt spid="327687"/>
                                        </p:tgtEl>
                                      </p:cBhvr>
                                      <p:to x="100000" y="100000"/>
                                    </p:animScale>
                                    <p:animScale>
                                      <p:cBhvr>
                                        <p:cTn id="19" dur="26">
                                          <p:stCondLst>
                                            <p:cond delay="1808"/>
                                          </p:stCondLst>
                                        </p:cTn>
                                        <p:tgtEl>
                                          <p:spTgt spid="327687"/>
                                        </p:tgtEl>
                                      </p:cBhvr>
                                      <p:to x="100000" y="95000"/>
                                    </p:animScale>
                                    <p:animScale>
                                      <p:cBhvr>
                                        <p:cTn id="20" dur="166" decel="50000">
                                          <p:stCondLst>
                                            <p:cond delay="1834"/>
                                          </p:stCondLst>
                                        </p:cTn>
                                        <p:tgtEl>
                                          <p:spTgt spid="32768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3" presetClass="entr" presetSubtype="16" repeatCount="indefinite" fill="hold" grpId="0" nodeType="clickEffect">
                                  <p:stCondLst>
                                    <p:cond delay="0"/>
                                  </p:stCondLst>
                                  <p:childTnLst>
                                    <p:set>
                                      <p:cBhvr>
                                        <p:cTn id="24" dur="1" fill="hold">
                                          <p:stCondLst>
                                            <p:cond delay="0"/>
                                          </p:stCondLst>
                                        </p:cTn>
                                        <p:tgtEl>
                                          <p:spTgt spid="327693"/>
                                        </p:tgtEl>
                                        <p:attrNameLst>
                                          <p:attrName>style.visibility</p:attrName>
                                        </p:attrNameLst>
                                      </p:cBhvr>
                                      <p:to>
                                        <p:strVal val="visible"/>
                                      </p:to>
                                    </p:set>
                                    <p:animEffect transition="in" filter="plus(in)">
                                      <p:cBhvr>
                                        <p:cTn id="25" dur="3000"/>
                                        <p:tgtEl>
                                          <p:spTgt spid="327693"/>
                                        </p:tgtEl>
                                      </p:cBhvr>
                                    </p:animEffect>
                                  </p:childTnLst>
                                </p:cTn>
                              </p:par>
                              <p:par>
                                <p:cTn id="26" presetID="13" presetClass="entr" presetSubtype="16" repeatCount="indefinite" fill="hold" grpId="0" nodeType="withEffect">
                                  <p:stCondLst>
                                    <p:cond delay="0"/>
                                  </p:stCondLst>
                                  <p:childTnLst>
                                    <p:set>
                                      <p:cBhvr>
                                        <p:cTn id="27" dur="1" fill="hold">
                                          <p:stCondLst>
                                            <p:cond delay="0"/>
                                          </p:stCondLst>
                                        </p:cTn>
                                        <p:tgtEl>
                                          <p:spTgt spid="327694"/>
                                        </p:tgtEl>
                                        <p:attrNameLst>
                                          <p:attrName>style.visibility</p:attrName>
                                        </p:attrNameLst>
                                      </p:cBhvr>
                                      <p:to>
                                        <p:strVal val="visible"/>
                                      </p:to>
                                    </p:set>
                                    <p:animEffect transition="in" filter="plus(in)">
                                      <p:cBhvr>
                                        <p:cTn id="28" dur="3000"/>
                                        <p:tgtEl>
                                          <p:spTgt spid="32769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5" presetClass="entr" presetSubtype="0" fill="hold" grpId="0" nodeType="clickEffect">
                                  <p:stCondLst>
                                    <p:cond delay="0"/>
                                  </p:stCondLst>
                                  <p:iterate type="wd">
                                    <p:tmPct val="10000"/>
                                  </p:iterate>
                                  <p:childTnLst>
                                    <p:set>
                                      <p:cBhvr>
                                        <p:cTn id="32" dur="1" fill="hold">
                                          <p:stCondLst>
                                            <p:cond delay="0"/>
                                          </p:stCondLst>
                                        </p:cTn>
                                        <p:tgtEl>
                                          <p:spTgt spid="327691"/>
                                        </p:tgtEl>
                                        <p:attrNameLst>
                                          <p:attrName>style.visibility</p:attrName>
                                        </p:attrNameLst>
                                      </p:cBhvr>
                                      <p:to>
                                        <p:strVal val="visible"/>
                                      </p:to>
                                    </p:set>
                                    <p:anim calcmode="lin" valueType="num">
                                      <p:cBhvr>
                                        <p:cTn id="33" dur="500" decel="50000" fill="hold">
                                          <p:stCondLst>
                                            <p:cond delay="0"/>
                                          </p:stCondLst>
                                        </p:cTn>
                                        <p:tgtEl>
                                          <p:spTgt spid="327691"/>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327691"/>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327691"/>
                                        </p:tgtEl>
                                        <p:attrNameLst>
                                          <p:attrName>ppt_w</p:attrName>
                                        </p:attrNameLst>
                                      </p:cBhvr>
                                      <p:tavLst>
                                        <p:tav tm="0">
                                          <p:val>
                                            <p:strVal val="#ppt_w*.05"/>
                                          </p:val>
                                        </p:tav>
                                        <p:tav tm="100000">
                                          <p:val>
                                            <p:strVal val="#ppt_w"/>
                                          </p:val>
                                        </p:tav>
                                      </p:tavLst>
                                    </p:anim>
                                    <p:anim calcmode="lin" valueType="num">
                                      <p:cBhvr>
                                        <p:cTn id="36" dur="1000" fill="hold"/>
                                        <p:tgtEl>
                                          <p:spTgt spid="327691"/>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327691"/>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327691"/>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327691"/>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32769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5" presetClass="entr" presetSubtype="0" fill="hold" grpId="0" nodeType="clickEffect">
                                  <p:stCondLst>
                                    <p:cond delay="0"/>
                                  </p:stCondLst>
                                  <p:iterate type="lt">
                                    <p:tmPct val="10000"/>
                                  </p:iterate>
                                  <p:childTnLst>
                                    <p:set>
                                      <p:cBhvr>
                                        <p:cTn id="44" dur="1" fill="hold">
                                          <p:stCondLst>
                                            <p:cond delay="0"/>
                                          </p:stCondLst>
                                        </p:cTn>
                                        <p:tgtEl>
                                          <p:spTgt spid="327683"/>
                                        </p:tgtEl>
                                        <p:attrNameLst>
                                          <p:attrName>style.visibility</p:attrName>
                                        </p:attrNameLst>
                                      </p:cBhvr>
                                      <p:to>
                                        <p:strVal val="visible"/>
                                      </p:to>
                                    </p:set>
                                    <p:anim calcmode="lin" valueType="num">
                                      <p:cBhvr>
                                        <p:cTn id="45" dur="500" decel="50000" fill="hold">
                                          <p:stCondLst>
                                            <p:cond delay="0"/>
                                          </p:stCondLst>
                                        </p:cTn>
                                        <p:tgtEl>
                                          <p:spTgt spid="327683"/>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327683"/>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327683"/>
                                        </p:tgtEl>
                                        <p:attrNameLst>
                                          <p:attrName>ppt_w</p:attrName>
                                        </p:attrNameLst>
                                      </p:cBhvr>
                                      <p:tavLst>
                                        <p:tav tm="0">
                                          <p:val>
                                            <p:strVal val="#ppt_w*.05"/>
                                          </p:val>
                                        </p:tav>
                                        <p:tav tm="100000">
                                          <p:val>
                                            <p:strVal val="#ppt_w"/>
                                          </p:val>
                                        </p:tav>
                                      </p:tavLst>
                                    </p:anim>
                                    <p:anim calcmode="lin" valueType="num">
                                      <p:cBhvr>
                                        <p:cTn id="48" dur="1000" fill="hold"/>
                                        <p:tgtEl>
                                          <p:spTgt spid="327683"/>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327683"/>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327683"/>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327683"/>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32768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8" presetClass="entr" presetSubtype="0" accel="50000" fill="hold" grpId="0" nodeType="clickEffect">
                                  <p:stCondLst>
                                    <p:cond delay="0"/>
                                  </p:stCondLst>
                                  <p:iterate type="wd">
                                    <p:tmPct val="50000"/>
                                  </p:iterate>
                                  <p:childTnLst>
                                    <p:set>
                                      <p:cBhvr>
                                        <p:cTn id="56" dur="1" fill="hold">
                                          <p:stCondLst>
                                            <p:cond delay="0"/>
                                          </p:stCondLst>
                                        </p:cTn>
                                        <p:tgtEl>
                                          <p:spTgt spid="327684"/>
                                        </p:tgtEl>
                                        <p:attrNameLst>
                                          <p:attrName>style.visibility</p:attrName>
                                        </p:attrNameLst>
                                      </p:cBhvr>
                                      <p:to>
                                        <p:strVal val="visible"/>
                                      </p:to>
                                    </p:set>
                                    <p:set>
                                      <p:cBhvr>
                                        <p:cTn id="57" dur="456" fill="hold">
                                          <p:stCondLst>
                                            <p:cond delay="0"/>
                                          </p:stCondLst>
                                        </p:cTn>
                                        <p:tgtEl>
                                          <p:spTgt spid="327684"/>
                                        </p:tgtEl>
                                        <p:attrNameLst>
                                          <p:attrName>style.rotation</p:attrName>
                                        </p:attrNameLst>
                                      </p:cBhvr>
                                      <p:to>
                                        <p:strVal val="-45.0"/>
                                      </p:to>
                                    </p:set>
                                    <p:anim calcmode="lin" valueType="num">
                                      <p:cBhvr>
                                        <p:cTn id="58" dur="456" fill="hold">
                                          <p:stCondLst>
                                            <p:cond delay="456"/>
                                          </p:stCondLst>
                                        </p:cTn>
                                        <p:tgtEl>
                                          <p:spTgt spid="327684"/>
                                        </p:tgtEl>
                                        <p:attrNameLst>
                                          <p:attrName>style.rotation</p:attrName>
                                        </p:attrNameLst>
                                      </p:cBhvr>
                                      <p:tavLst>
                                        <p:tav tm="0">
                                          <p:val>
                                            <p:fltVal val="-45"/>
                                          </p:val>
                                        </p:tav>
                                        <p:tav tm="69900">
                                          <p:val>
                                            <p:fltVal val="45"/>
                                          </p:val>
                                        </p:tav>
                                        <p:tav tm="100000">
                                          <p:val>
                                            <p:fltVal val="0"/>
                                          </p:val>
                                        </p:tav>
                                      </p:tavLst>
                                    </p:anim>
                                    <p:anim calcmode="lin" valueType="num">
                                      <p:cBhvr>
                                        <p:cTn id="59" dur="456" fill="hold">
                                          <p:stCondLst>
                                            <p:cond delay="0"/>
                                          </p:stCondLst>
                                        </p:cTn>
                                        <p:tgtEl>
                                          <p:spTgt spid="327684"/>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6"/>
                                          </p:stCondLst>
                                        </p:cTn>
                                        <p:tgtEl>
                                          <p:spTgt spid="327684"/>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327684"/>
                                        </p:tgtEl>
                                        <p:attrNameLst>
                                          <p:attrName>ppt_y</p:attrName>
                                        </p:attrNameLst>
                                      </p:cBhvr>
                                      <p:tavLst>
                                        <p:tav tm="0">
                                          <p:val>
                                            <p:strVal val="#ppt_y-(0.354*#ppt_w-0.172*#ppt_h)"/>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6" presetClass="entr" presetSubtype="0" fill="hold" grpId="0" nodeType="clickEffect">
                                  <p:stCondLst>
                                    <p:cond delay="0"/>
                                  </p:stCondLst>
                                  <p:iterate type="wd">
                                    <p:tmPct val="10000"/>
                                  </p:iterate>
                                  <p:childTnLst>
                                    <p:set>
                                      <p:cBhvr>
                                        <p:cTn id="65" dur="1" fill="hold">
                                          <p:stCondLst>
                                            <p:cond delay="0"/>
                                          </p:stCondLst>
                                        </p:cTn>
                                        <p:tgtEl>
                                          <p:spTgt spid="327685"/>
                                        </p:tgtEl>
                                        <p:attrNameLst>
                                          <p:attrName>style.visibility</p:attrName>
                                        </p:attrNameLst>
                                      </p:cBhvr>
                                      <p:to>
                                        <p:strVal val="visible"/>
                                      </p:to>
                                    </p:set>
                                    <p:animEffect transition="in" filter="wipe(down)">
                                      <p:cBhvr>
                                        <p:cTn id="66" dur="290">
                                          <p:stCondLst>
                                            <p:cond delay="0"/>
                                          </p:stCondLst>
                                        </p:cTn>
                                        <p:tgtEl>
                                          <p:spTgt spid="327685"/>
                                        </p:tgtEl>
                                      </p:cBhvr>
                                    </p:animEffect>
                                    <p:anim calcmode="lin" valueType="num">
                                      <p:cBhvr>
                                        <p:cTn id="67" dur="911" tmFilter="0,0; 0.14,0.36; 0.43,0.73; 0.71,0.91; 1.0,1.0">
                                          <p:stCondLst>
                                            <p:cond delay="0"/>
                                          </p:stCondLst>
                                        </p:cTn>
                                        <p:tgtEl>
                                          <p:spTgt spid="327685"/>
                                        </p:tgtEl>
                                        <p:attrNameLst>
                                          <p:attrName>ppt_x</p:attrName>
                                        </p:attrNameLst>
                                      </p:cBhvr>
                                      <p:tavLst>
                                        <p:tav tm="0">
                                          <p:val>
                                            <p:strVal val="#ppt_x-0.25"/>
                                          </p:val>
                                        </p:tav>
                                        <p:tav tm="100000">
                                          <p:val>
                                            <p:strVal val="#ppt_x"/>
                                          </p:val>
                                        </p:tav>
                                      </p:tavLst>
                                    </p:anim>
                                    <p:anim calcmode="lin" valueType="num">
                                      <p:cBhvr>
                                        <p:cTn id="68" dur="332" tmFilter="0.0,0.0; 0.25,0.07; 0.50,0.2; 0.75,0.467; 1.0,1.0">
                                          <p:stCondLst>
                                            <p:cond delay="0"/>
                                          </p:stCondLst>
                                        </p:cTn>
                                        <p:tgtEl>
                                          <p:spTgt spid="327685"/>
                                        </p:tgtEl>
                                        <p:attrNameLst>
                                          <p:attrName>ppt_y</p:attrName>
                                        </p:attrNameLst>
                                      </p:cBhvr>
                                      <p:tavLst>
                                        <p:tav tm="0" fmla="#ppt_y-sin(pi*$)/3">
                                          <p:val>
                                            <p:fltVal val="0.5"/>
                                          </p:val>
                                        </p:tav>
                                        <p:tav tm="100000">
                                          <p:val>
                                            <p:fltVal val="1"/>
                                          </p:val>
                                        </p:tav>
                                      </p:tavLst>
                                    </p:anim>
                                    <p:anim calcmode="lin" valueType="num">
                                      <p:cBhvr>
                                        <p:cTn id="69" dur="332" tmFilter="0, 0; 0.125,0.2665; 0.25,0.4; 0.375,0.465; 0.5,0.5;  0.625,0.535; 0.75,0.6; 0.875,0.7335; 1,1">
                                          <p:stCondLst>
                                            <p:cond delay="332"/>
                                          </p:stCondLst>
                                        </p:cTn>
                                        <p:tgtEl>
                                          <p:spTgt spid="327685"/>
                                        </p:tgtEl>
                                        <p:attrNameLst>
                                          <p:attrName>ppt_y</p:attrName>
                                        </p:attrNameLst>
                                      </p:cBhvr>
                                      <p:tavLst>
                                        <p:tav tm="0" fmla="#ppt_y-sin(pi*$)/9">
                                          <p:val>
                                            <p:fltVal val="0"/>
                                          </p:val>
                                        </p:tav>
                                        <p:tav tm="100000">
                                          <p:val>
                                            <p:fltVal val="1"/>
                                          </p:val>
                                        </p:tav>
                                      </p:tavLst>
                                    </p:anim>
                                    <p:anim calcmode="lin" valueType="num">
                                      <p:cBhvr>
                                        <p:cTn id="70" dur="166" tmFilter="0, 0; 0.125,0.2665; 0.25,0.4; 0.375,0.465; 0.5,0.5;  0.625,0.535; 0.75,0.6; 0.875,0.7335; 1,1">
                                          <p:stCondLst>
                                            <p:cond delay="662"/>
                                          </p:stCondLst>
                                        </p:cTn>
                                        <p:tgtEl>
                                          <p:spTgt spid="327685"/>
                                        </p:tgtEl>
                                        <p:attrNameLst>
                                          <p:attrName>ppt_y</p:attrName>
                                        </p:attrNameLst>
                                      </p:cBhvr>
                                      <p:tavLst>
                                        <p:tav tm="0" fmla="#ppt_y-sin(pi*$)/27">
                                          <p:val>
                                            <p:fltVal val="0"/>
                                          </p:val>
                                        </p:tav>
                                        <p:tav tm="100000">
                                          <p:val>
                                            <p:fltVal val="1"/>
                                          </p:val>
                                        </p:tav>
                                      </p:tavLst>
                                    </p:anim>
                                    <p:anim calcmode="lin" valueType="num">
                                      <p:cBhvr>
                                        <p:cTn id="71" dur="82" tmFilter="0, 0; 0.125,0.2665; 0.25,0.4; 0.375,0.465; 0.5,0.5;  0.625,0.535; 0.75,0.6; 0.875,0.7335; 1,1">
                                          <p:stCondLst>
                                            <p:cond delay="828"/>
                                          </p:stCondLst>
                                        </p:cTn>
                                        <p:tgtEl>
                                          <p:spTgt spid="327685"/>
                                        </p:tgtEl>
                                        <p:attrNameLst>
                                          <p:attrName>ppt_y</p:attrName>
                                        </p:attrNameLst>
                                      </p:cBhvr>
                                      <p:tavLst>
                                        <p:tav tm="0" fmla="#ppt_y-sin(pi*$)/81">
                                          <p:val>
                                            <p:fltVal val="0"/>
                                          </p:val>
                                        </p:tav>
                                        <p:tav tm="100000">
                                          <p:val>
                                            <p:fltVal val="1"/>
                                          </p:val>
                                        </p:tav>
                                      </p:tavLst>
                                    </p:anim>
                                    <p:animScale>
                                      <p:cBhvr>
                                        <p:cTn id="72" dur="13">
                                          <p:stCondLst>
                                            <p:cond delay="325"/>
                                          </p:stCondLst>
                                        </p:cTn>
                                        <p:tgtEl>
                                          <p:spTgt spid="327685"/>
                                        </p:tgtEl>
                                      </p:cBhvr>
                                      <p:to x="100000" y="60000"/>
                                    </p:animScale>
                                    <p:animScale>
                                      <p:cBhvr>
                                        <p:cTn id="73" dur="83" decel="50000">
                                          <p:stCondLst>
                                            <p:cond delay="338"/>
                                          </p:stCondLst>
                                        </p:cTn>
                                        <p:tgtEl>
                                          <p:spTgt spid="327685"/>
                                        </p:tgtEl>
                                      </p:cBhvr>
                                      <p:to x="100000" y="100000"/>
                                    </p:animScale>
                                    <p:animScale>
                                      <p:cBhvr>
                                        <p:cTn id="74" dur="13">
                                          <p:stCondLst>
                                            <p:cond delay="656"/>
                                          </p:stCondLst>
                                        </p:cTn>
                                        <p:tgtEl>
                                          <p:spTgt spid="327685"/>
                                        </p:tgtEl>
                                      </p:cBhvr>
                                      <p:to x="100000" y="80000"/>
                                    </p:animScale>
                                    <p:animScale>
                                      <p:cBhvr>
                                        <p:cTn id="75" dur="83" decel="50000">
                                          <p:stCondLst>
                                            <p:cond delay="669"/>
                                          </p:stCondLst>
                                        </p:cTn>
                                        <p:tgtEl>
                                          <p:spTgt spid="327685"/>
                                        </p:tgtEl>
                                      </p:cBhvr>
                                      <p:to x="100000" y="100000"/>
                                    </p:animScale>
                                    <p:animScale>
                                      <p:cBhvr>
                                        <p:cTn id="76" dur="13">
                                          <p:stCondLst>
                                            <p:cond delay="821"/>
                                          </p:stCondLst>
                                        </p:cTn>
                                        <p:tgtEl>
                                          <p:spTgt spid="327685"/>
                                        </p:tgtEl>
                                      </p:cBhvr>
                                      <p:to x="100000" y="90000"/>
                                    </p:animScale>
                                    <p:animScale>
                                      <p:cBhvr>
                                        <p:cTn id="77" dur="83" decel="50000">
                                          <p:stCondLst>
                                            <p:cond delay="834"/>
                                          </p:stCondLst>
                                        </p:cTn>
                                        <p:tgtEl>
                                          <p:spTgt spid="327685"/>
                                        </p:tgtEl>
                                      </p:cBhvr>
                                      <p:to x="100000" y="100000"/>
                                    </p:animScale>
                                    <p:animScale>
                                      <p:cBhvr>
                                        <p:cTn id="78" dur="13">
                                          <p:stCondLst>
                                            <p:cond delay="904"/>
                                          </p:stCondLst>
                                        </p:cTn>
                                        <p:tgtEl>
                                          <p:spTgt spid="327685"/>
                                        </p:tgtEl>
                                      </p:cBhvr>
                                      <p:to x="100000" y="95000"/>
                                    </p:animScale>
                                    <p:animScale>
                                      <p:cBhvr>
                                        <p:cTn id="79" dur="83" decel="50000">
                                          <p:stCondLst>
                                            <p:cond delay="917"/>
                                          </p:stCondLst>
                                        </p:cTn>
                                        <p:tgtEl>
                                          <p:spTgt spid="327685"/>
                                        </p:tgtEl>
                                      </p:cBhvr>
                                      <p:to x="100000" y="100000"/>
                                    </p:animScale>
                                  </p:childTnLst>
                                </p:cTn>
                              </p:par>
                            </p:childTnLst>
                          </p:cTn>
                        </p:par>
                      </p:childTnLst>
                    </p:cTn>
                  </p:par>
                  <p:par>
                    <p:cTn id="80" fill="hold" nodeType="clickPar">
                      <p:stCondLst>
                        <p:cond delay="indefinite"/>
                      </p:stCondLst>
                      <p:childTnLst>
                        <p:par>
                          <p:cTn id="81" fill="hold" nodeType="withGroup">
                            <p:stCondLst>
                              <p:cond delay="0"/>
                            </p:stCondLst>
                            <p:childTnLst>
                              <p:par>
                                <p:cTn id="82" presetID="7" presetClass="entr" presetSubtype="8" fill="hold" grpId="0" nodeType="clickEffect">
                                  <p:stCondLst>
                                    <p:cond delay="0"/>
                                  </p:stCondLst>
                                  <p:childTnLst>
                                    <p:set>
                                      <p:cBhvr>
                                        <p:cTn id="83" dur="1" fill="hold">
                                          <p:stCondLst>
                                            <p:cond delay="0"/>
                                          </p:stCondLst>
                                        </p:cTn>
                                        <p:tgtEl>
                                          <p:spTgt spid="327686"/>
                                        </p:tgtEl>
                                        <p:attrNameLst>
                                          <p:attrName>style.visibility</p:attrName>
                                        </p:attrNameLst>
                                      </p:cBhvr>
                                      <p:to>
                                        <p:strVal val="visible"/>
                                      </p:to>
                                    </p:set>
                                    <p:anim calcmode="lin" valueType="num">
                                      <p:cBhvr additive="base">
                                        <p:cTn id="84" dur="1000" fill="hold"/>
                                        <p:tgtEl>
                                          <p:spTgt spid="327686"/>
                                        </p:tgtEl>
                                        <p:attrNameLst>
                                          <p:attrName>ppt_x</p:attrName>
                                        </p:attrNameLst>
                                      </p:cBhvr>
                                      <p:tavLst>
                                        <p:tav tm="0">
                                          <p:val>
                                            <p:strVal val="0-#ppt_w/2"/>
                                          </p:val>
                                        </p:tav>
                                        <p:tav tm="100000">
                                          <p:val>
                                            <p:strVal val="#ppt_x"/>
                                          </p:val>
                                        </p:tav>
                                      </p:tavLst>
                                    </p:anim>
                                    <p:anim calcmode="lin" valueType="num">
                                      <p:cBhvr additive="base">
                                        <p:cTn id="85" dur="1000" fill="hold"/>
                                        <p:tgtEl>
                                          <p:spTgt spid="327686"/>
                                        </p:tgtEl>
                                        <p:attrNameLst>
                                          <p:attrName>ppt_y</p:attrName>
                                        </p:attrNameLst>
                                      </p:cBhvr>
                                      <p:tavLst>
                                        <p:tav tm="0">
                                          <p:val>
                                            <p:strVal val="#ppt_y"/>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5" presetClass="entr" presetSubtype="0" fill="hold" grpId="0" nodeType="clickEffect">
                                  <p:stCondLst>
                                    <p:cond delay="0"/>
                                  </p:stCondLst>
                                  <p:iterate type="wd">
                                    <p:tmPct val="10000"/>
                                  </p:iterate>
                                  <p:childTnLst>
                                    <p:set>
                                      <p:cBhvr>
                                        <p:cTn id="89" dur="1" fill="hold">
                                          <p:stCondLst>
                                            <p:cond delay="0"/>
                                          </p:stCondLst>
                                        </p:cTn>
                                        <p:tgtEl>
                                          <p:spTgt spid="327688"/>
                                        </p:tgtEl>
                                        <p:attrNameLst>
                                          <p:attrName>style.visibility</p:attrName>
                                        </p:attrNameLst>
                                      </p:cBhvr>
                                      <p:to>
                                        <p:strVal val="visible"/>
                                      </p:to>
                                    </p:set>
                                    <p:anim calcmode="lin" valueType="num">
                                      <p:cBhvr>
                                        <p:cTn id="90" dur="500" decel="50000" fill="hold">
                                          <p:stCondLst>
                                            <p:cond delay="0"/>
                                          </p:stCondLst>
                                        </p:cTn>
                                        <p:tgtEl>
                                          <p:spTgt spid="327688"/>
                                        </p:tgtEl>
                                        <p:attrNameLst>
                                          <p:attrName>style.rotation</p:attrName>
                                        </p:attrNameLst>
                                      </p:cBhvr>
                                      <p:tavLst>
                                        <p:tav tm="0">
                                          <p:val>
                                            <p:fltVal val="-90"/>
                                          </p:val>
                                        </p:tav>
                                        <p:tav tm="100000">
                                          <p:val>
                                            <p:fltVal val="0"/>
                                          </p:val>
                                        </p:tav>
                                      </p:tavLst>
                                    </p:anim>
                                    <p:anim calcmode="lin" valueType="num">
                                      <p:cBhvr>
                                        <p:cTn id="91" dur="500" decel="50000" fill="hold">
                                          <p:stCondLst>
                                            <p:cond delay="0"/>
                                          </p:stCondLst>
                                        </p:cTn>
                                        <p:tgtEl>
                                          <p:spTgt spid="327688"/>
                                        </p:tgtEl>
                                        <p:attrNameLst>
                                          <p:attrName>ppt_w</p:attrName>
                                        </p:attrNameLst>
                                      </p:cBhvr>
                                      <p:tavLst>
                                        <p:tav tm="0">
                                          <p:val>
                                            <p:strVal val="#ppt_w"/>
                                          </p:val>
                                        </p:tav>
                                        <p:tav tm="100000">
                                          <p:val>
                                            <p:strVal val="#ppt_w*.05"/>
                                          </p:val>
                                        </p:tav>
                                      </p:tavLst>
                                    </p:anim>
                                    <p:anim calcmode="lin" valueType="num">
                                      <p:cBhvr>
                                        <p:cTn id="92" dur="500" accel="50000" fill="hold">
                                          <p:stCondLst>
                                            <p:cond delay="500"/>
                                          </p:stCondLst>
                                        </p:cTn>
                                        <p:tgtEl>
                                          <p:spTgt spid="327688"/>
                                        </p:tgtEl>
                                        <p:attrNameLst>
                                          <p:attrName>ppt_w</p:attrName>
                                        </p:attrNameLst>
                                      </p:cBhvr>
                                      <p:tavLst>
                                        <p:tav tm="0">
                                          <p:val>
                                            <p:strVal val="#ppt_w*.05"/>
                                          </p:val>
                                        </p:tav>
                                        <p:tav tm="100000">
                                          <p:val>
                                            <p:strVal val="#ppt_w"/>
                                          </p:val>
                                        </p:tav>
                                      </p:tavLst>
                                    </p:anim>
                                    <p:anim calcmode="lin" valueType="num">
                                      <p:cBhvr>
                                        <p:cTn id="93" dur="1000" fill="hold"/>
                                        <p:tgtEl>
                                          <p:spTgt spid="327688"/>
                                        </p:tgtEl>
                                        <p:attrNameLst>
                                          <p:attrName>ppt_h</p:attrName>
                                        </p:attrNameLst>
                                      </p:cBhvr>
                                      <p:tavLst>
                                        <p:tav tm="0">
                                          <p:val>
                                            <p:strVal val="#ppt_h"/>
                                          </p:val>
                                        </p:tav>
                                        <p:tav tm="100000">
                                          <p:val>
                                            <p:strVal val="#ppt_h"/>
                                          </p:val>
                                        </p:tav>
                                      </p:tavLst>
                                    </p:anim>
                                    <p:anim calcmode="lin" valueType="num">
                                      <p:cBhvr>
                                        <p:cTn id="94" dur="500" decel="50000" fill="hold">
                                          <p:stCondLst>
                                            <p:cond delay="0"/>
                                          </p:stCondLst>
                                        </p:cTn>
                                        <p:tgtEl>
                                          <p:spTgt spid="327688"/>
                                        </p:tgtEl>
                                        <p:attrNameLst>
                                          <p:attrName>ppt_x</p:attrName>
                                        </p:attrNameLst>
                                      </p:cBhvr>
                                      <p:tavLst>
                                        <p:tav tm="0">
                                          <p:val>
                                            <p:strVal val="#ppt_x+.4"/>
                                          </p:val>
                                        </p:tav>
                                        <p:tav tm="100000">
                                          <p:val>
                                            <p:strVal val="#ppt_x"/>
                                          </p:val>
                                        </p:tav>
                                      </p:tavLst>
                                    </p:anim>
                                    <p:anim calcmode="lin" valueType="num">
                                      <p:cBhvr>
                                        <p:cTn id="95" dur="500" decel="50000" fill="hold">
                                          <p:stCondLst>
                                            <p:cond delay="0"/>
                                          </p:stCondLst>
                                        </p:cTn>
                                        <p:tgtEl>
                                          <p:spTgt spid="327688"/>
                                        </p:tgtEl>
                                        <p:attrNameLst>
                                          <p:attrName>ppt_y</p:attrName>
                                        </p:attrNameLst>
                                      </p:cBhvr>
                                      <p:tavLst>
                                        <p:tav tm="0">
                                          <p:val>
                                            <p:strVal val="#ppt_y-.2"/>
                                          </p:val>
                                        </p:tav>
                                        <p:tav tm="100000">
                                          <p:val>
                                            <p:strVal val="#ppt_y+.1"/>
                                          </p:val>
                                        </p:tav>
                                      </p:tavLst>
                                    </p:anim>
                                    <p:anim calcmode="lin" valueType="num">
                                      <p:cBhvr>
                                        <p:cTn id="96" dur="500" accel="50000" fill="hold">
                                          <p:stCondLst>
                                            <p:cond delay="500"/>
                                          </p:stCondLst>
                                        </p:cTn>
                                        <p:tgtEl>
                                          <p:spTgt spid="327688"/>
                                        </p:tgtEl>
                                        <p:attrNameLst>
                                          <p:attrName>ppt_y</p:attrName>
                                        </p:attrNameLst>
                                      </p:cBhvr>
                                      <p:tavLst>
                                        <p:tav tm="0">
                                          <p:val>
                                            <p:strVal val="#ppt_y+.1"/>
                                          </p:val>
                                        </p:tav>
                                        <p:tav tm="100000">
                                          <p:val>
                                            <p:strVal val="#ppt_y"/>
                                          </p:val>
                                        </p:tav>
                                      </p:tavLst>
                                    </p:anim>
                                    <p:animEffect transition="in" filter="fade">
                                      <p:cBhvr>
                                        <p:cTn id="97" dur="1000" decel="50000">
                                          <p:stCondLst>
                                            <p:cond delay="0"/>
                                          </p:stCondLst>
                                        </p:cTn>
                                        <p:tgtEl>
                                          <p:spTgt spid="327688"/>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8" presetClass="entr" presetSubtype="0" accel="50000" fill="hold" grpId="0" nodeType="clickEffect">
                                  <p:stCondLst>
                                    <p:cond delay="0"/>
                                  </p:stCondLst>
                                  <p:iterate type="wd">
                                    <p:tmPct val="50000"/>
                                  </p:iterate>
                                  <p:childTnLst>
                                    <p:set>
                                      <p:cBhvr>
                                        <p:cTn id="101" dur="1" fill="hold">
                                          <p:stCondLst>
                                            <p:cond delay="0"/>
                                          </p:stCondLst>
                                        </p:cTn>
                                        <p:tgtEl>
                                          <p:spTgt spid="327689"/>
                                        </p:tgtEl>
                                        <p:attrNameLst>
                                          <p:attrName>style.visibility</p:attrName>
                                        </p:attrNameLst>
                                      </p:cBhvr>
                                      <p:to>
                                        <p:strVal val="visible"/>
                                      </p:to>
                                    </p:set>
                                    <p:set>
                                      <p:cBhvr>
                                        <p:cTn id="102" dur="456" fill="hold">
                                          <p:stCondLst>
                                            <p:cond delay="0"/>
                                          </p:stCondLst>
                                        </p:cTn>
                                        <p:tgtEl>
                                          <p:spTgt spid="327689"/>
                                        </p:tgtEl>
                                        <p:attrNameLst>
                                          <p:attrName>style.rotation</p:attrName>
                                        </p:attrNameLst>
                                      </p:cBhvr>
                                      <p:to>
                                        <p:strVal val="-45.0"/>
                                      </p:to>
                                    </p:set>
                                    <p:anim calcmode="lin" valueType="num">
                                      <p:cBhvr>
                                        <p:cTn id="103" dur="456" fill="hold">
                                          <p:stCondLst>
                                            <p:cond delay="456"/>
                                          </p:stCondLst>
                                        </p:cTn>
                                        <p:tgtEl>
                                          <p:spTgt spid="327689"/>
                                        </p:tgtEl>
                                        <p:attrNameLst>
                                          <p:attrName>style.rotation</p:attrName>
                                        </p:attrNameLst>
                                      </p:cBhvr>
                                      <p:tavLst>
                                        <p:tav tm="0">
                                          <p:val>
                                            <p:fltVal val="-45"/>
                                          </p:val>
                                        </p:tav>
                                        <p:tav tm="69900">
                                          <p:val>
                                            <p:fltVal val="45"/>
                                          </p:val>
                                        </p:tav>
                                        <p:tav tm="100000">
                                          <p:val>
                                            <p:fltVal val="0"/>
                                          </p:val>
                                        </p:tav>
                                      </p:tavLst>
                                    </p:anim>
                                    <p:anim calcmode="lin" valueType="num">
                                      <p:cBhvr>
                                        <p:cTn id="104" dur="456" fill="hold">
                                          <p:stCondLst>
                                            <p:cond delay="0"/>
                                          </p:stCondLst>
                                        </p:cTn>
                                        <p:tgtEl>
                                          <p:spTgt spid="327689"/>
                                        </p:tgtEl>
                                        <p:attrNameLst>
                                          <p:attrName>ppt_y</p:attrName>
                                        </p:attrNameLst>
                                      </p:cBhvr>
                                      <p:tavLst>
                                        <p:tav tm="0">
                                          <p:val>
                                            <p:strVal val="#ppt_y-1"/>
                                          </p:val>
                                        </p:tav>
                                        <p:tav tm="100000">
                                          <p:val>
                                            <p:strVal val="#ppt_y-(0.354*#ppt_w-0.172*#ppt_h)"/>
                                          </p:val>
                                        </p:tav>
                                      </p:tavLst>
                                    </p:anim>
                                    <p:anim calcmode="lin" valueType="num">
                                      <p:cBhvr>
                                        <p:cTn id="105" dur="156" decel="50000" autoRev="1" fill="hold">
                                          <p:stCondLst>
                                            <p:cond delay="456"/>
                                          </p:stCondLst>
                                        </p:cTn>
                                        <p:tgtEl>
                                          <p:spTgt spid="327689"/>
                                        </p:tgtEl>
                                        <p:attrNameLst>
                                          <p:attrName>ppt_y</p:attrName>
                                        </p:attrNameLst>
                                      </p:cBhvr>
                                      <p:tavLst>
                                        <p:tav tm="0">
                                          <p:val>
                                            <p:strVal val="#ppt_y-(0.354*#ppt_w-0.172*#ppt_h)"/>
                                          </p:val>
                                        </p:tav>
                                        <p:tav tm="100000">
                                          <p:val>
                                            <p:strVal val="#ppt_y-(0.354*#ppt_w-0.172*#ppt_h)-#ppt_h/2"/>
                                          </p:val>
                                        </p:tav>
                                      </p:tavLst>
                                    </p:anim>
                                    <p:anim calcmode="lin" valueType="num">
                                      <p:cBhvr>
                                        <p:cTn id="106" dur="136" fill="hold">
                                          <p:stCondLst>
                                            <p:cond delay="864"/>
                                          </p:stCondLst>
                                        </p:cTn>
                                        <p:tgtEl>
                                          <p:spTgt spid="327689"/>
                                        </p:tgtEl>
                                        <p:attrNameLst>
                                          <p:attrName>ppt_y</p:attrName>
                                        </p:attrNameLst>
                                      </p:cBhvr>
                                      <p:tavLst>
                                        <p:tav tm="0">
                                          <p:val>
                                            <p:strVal val="#ppt_y-(0.354*#ppt_w-0.172*#ppt_h)"/>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6" presetClass="entr" presetSubtype="0" fill="hold" grpId="0" nodeType="clickEffect">
                                  <p:stCondLst>
                                    <p:cond delay="0"/>
                                  </p:stCondLst>
                                  <p:iterate type="wd">
                                    <p:tmPct val="10000"/>
                                  </p:iterate>
                                  <p:childTnLst>
                                    <p:set>
                                      <p:cBhvr>
                                        <p:cTn id="110" dur="1" fill="hold">
                                          <p:stCondLst>
                                            <p:cond delay="0"/>
                                          </p:stCondLst>
                                        </p:cTn>
                                        <p:tgtEl>
                                          <p:spTgt spid="327690"/>
                                        </p:tgtEl>
                                        <p:attrNameLst>
                                          <p:attrName>style.visibility</p:attrName>
                                        </p:attrNameLst>
                                      </p:cBhvr>
                                      <p:to>
                                        <p:strVal val="visible"/>
                                      </p:to>
                                    </p:set>
                                    <p:animEffect transition="in" filter="wipe(down)">
                                      <p:cBhvr>
                                        <p:cTn id="111" dur="290">
                                          <p:stCondLst>
                                            <p:cond delay="0"/>
                                          </p:stCondLst>
                                        </p:cTn>
                                        <p:tgtEl>
                                          <p:spTgt spid="327690"/>
                                        </p:tgtEl>
                                      </p:cBhvr>
                                    </p:animEffect>
                                    <p:anim calcmode="lin" valueType="num">
                                      <p:cBhvr>
                                        <p:cTn id="112" dur="911" tmFilter="0,0; 0.14,0.36; 0.43,0.73; 0.71,0.91; 1.0,1.0">
                                          <p:stCondLst>
                                            <p:cond delay="0"/>
                                          </p:stCondLst>
                                        </p:cTn>
                                        <p:tgtEl>
                                          <p:spTgt spid="327690"/>
                                        </p:tgtEl>
                                        <p:attrNameLst>
                                          <p:attrName>ppt_x</p:attrName>
                                        </p:attrNameLst>
                                      </p:cBhvr>
                                      <p:tavLst>
                                        <p:tav tm="0">
                                          <p:val>
                                            <p:strVal val="#ppt_x-0.25"/>
                                          </p:val>
                                        </p:tav>
                                        <p:tav tm="100000">
                                          <p:val>
                                            <p:strVal val="#ppt_x"/>
                                          </p:val>
                                        </p:tav>
                                      </p:tavLst>
                                    </p:anim>
                                    <p:anim calcmode="lin" valueType="num">
                                      <p:cBhvr>
                                        <p:cTn id="113" dur="332" tmFilter="0.0,0.0; 0.25,0.07; 0.50,0.2; 0.75,0.467; 1.0,1.0">
                                          <p:stCondLst>
                                            <p:cond delay="0"/>
                                          </p:stCondLst>
                                        </p:cTn>
                                        <p:tgtEl>
                                          <p:spTgt spid="327690"/>
                                        </p:tgtEl>
                                        <p:attrNameLst>
                                          <p:attrName>ppt_y</p:attrName>
                                        </p:attrNameLst>
                                      </p:cBhvr>
                                      <p:tavLst>
                                        <p:tav tm="0" fmla="#ppt_y-sin(pi*$)/3">
                                          <p:val>
                                            <p:fltVal val="0.5"/>
                                          </p:val>
                                        </p:tav>
                                        <p:tav tm="100000">
                                          <p:val>
                                            <p:fltVal val="1"/>
                                          </p:val>
                                        </p:tav>
                                      </p:tavLst>
                                    </p:anim>
                                    <p:anim calcmode="lin" valueType="num">
                                      <p:cBhvr>
                                        <p:cTn id="114" dur="332" tmFilter="0, 0; 0.125,0.2665; 0.25,0.4; 0.375,0.465; 0.5,0.5;  0.625,0.535; 0.75,0.6; 0.875,0.7335; 1,1">
                                          <p:stCondLst>
                                            <p:cond delay="332"/>
                                          </p:stCondLst>
                                        </p:cTn>
                                        <p:tgtEl>
                                          <p:spTgt spid="327690"/>
                                        </p:tgtEl>
                                        <p:attrNameLst>
                                          <p:attrName>ppt_y</p:attrName>
                                        </p:attrNameLst>
                                      </p:cBhvr>
                                      <p:tavLst>
                                        <p:tav tm="0" fmla="#ppt_y-sin(pi*$)/9">
                                          <p:val>
                                            <p:fltVal val="0"/>
                                          </p:val>
                                        </p:tav>
                                        <p:tav tm="100000">
                                          <p:val>
                                            <p:fltVal val="1"/>
                                          </p:val>
                                        </p:tav>
                                      </p:tavLst>
                                    </p:anim>
                                    <p:anim calcmode="lin" valueType="num">
                                      <p:cBhvr>
                                        <p:cTn id="115" dur="166" tmFilter="0, 0; 0.125,0.2665; 0.25,0.4; 0.375,0.465; 0.5,0.5;  0.625,0.535; 0.75,0.6; 0.875,0.7335; 1,1">
                                          <p:stCondLst>
                                            <p:cond delay="662"/>
                                          </p:stCondLst>
                                        </p:cTn>
                                        <p:tgtEl>
                                          <p:spTgt spid="327690"/>
                                        </p:tgtEl>
                                        <p:attrNameLst>
                                          <p:attrName>ppt_y</p:attrName>
                                        </p:attrNameLst>
                                      </p:cBhvr>
                                      <p:tavLst>
                                        <p:tav tm="0" fmla="#ppt_y-sin(pi*$)/27">
                                          <p:val>
                                            <p:fltVal val="0"/>
                                          </p:val>
                                        </p:tav>
                                        <p:tav tm="100000">
                                          <p:val>
                                            <p:fltVal val="1"/>
                                          </p:val>
                                        </p:tav>
                                      </p:tavLst>
                                    </p:anim>
                                    <p:anim calcmode="lin" valueType="num">
                                      <p:cBhvr>
                                        <p:cTn id="116" dur="82" tmFilter="0, 0; 0.125,0.2665; 0.25,0.4; 0.375,0.465; 0.5,0.5;  0.625,0.535; 0.75,0.6; 0.875,0.7335; 1,1">
                                          <p:stCondLst>
                                            <p:cond delay="828"/>
                                          </p:stCondLst>
                                        </p:cTn>
                                        <p:tgtEl>
                                          <p:spTgt spid="327690"/>
                                        </p:tgtEl>
                                        <p:attrNameLst>
                                          <p:attrName>ppt_y</p:attrName>
                                        </p:attrNameLst>
                                      </p:cBhvr>
                                      <p:tavLst>
                                        <p:tav tm="0" fmla="#ppt_y-sin(pi*$)/81">
                                          <p:val>
                                            <p:fltVal val="0"/>
                                          </p:val>
                                        </p:tav>
                                        <p:tav tm="100000">
                                          <p:val>
                                            <p:fltVal val="1"/>
                                          </p:val>
                                        </p:tav>
                                      </p:tavLst>
                                    </p:anim>
                                    <p:animScale>
                                      <p:cBhvr>
                                        <p:cTn id="117" dur="13">
                                          <p:stCondLst>
                                            <p:cond delay="325"/>
                                          </p:stCondLst>
                                        </p:cTn>
                                        <p:tgtEl>
                                          <p:spTgt spid="327690"/>
                                        </p:tgtEl>
                                      </p:cBhvr>
                                      <p:to x="100000" y="60000"/>
                                    </p:animScale>
                                    <p:animScale>
                                      <p:cBhvr>
                                        <p:cTn id="118" dur="83" decel="50000">
                                          <p:stCondLst>
                                            <p:cond delay="338"/>
                                          </p:stCondLst>
                                        </p:cTn>
                                        <p:tgtEl>
                                          <p:spTgt spid="327690"/>
                                        </p:tgtEl>
                                      </p:cBhvr>
                                      <p:to x="100000" y="100000"/>
                                    </p:animScale>
                                    <p:animScale>
                                      <p:cBhvr>
                                        <p:cTn id="119" dur="13">
                                          <p:stCondLst>
                                            <p:cond delay="656"/>
                                          </p:stCondLst>
                                        </p:cTn>
                                        <p:tgtEl>
                                          <p:spTgt spid="327690"/>
                                        </p:tgtEl>
                                      </p:cBhvr>
                                      <p:to x="100000" y="80000"/>
                                    </p:animScale>
                                    <p:animScale>
                                      <p:cBhvr>
                                        <p:cTn id="120" dur="83" decel="50000">
                                          <p:stCondLst>
                                            <p:cond delay="669"/>
                                          </p:stCondLst>
                                        </p:cTn>
                                        <p:tgtEl>
                                          <p:spTgt spid="327690"/>
                                        </p:tgtEl>
                                      </p:cBhvr>
                                      <p:to x="100000" y="100000"/>
                                    </p:animScale>
                                    <p:animScale>
                                      <p:cBhvr>
                                        <p:cTn id="121" dur="13">
                                          <p:stCondLst>
                                            <p:cond delay="821"/>
                                          </p:stCondLst>
                                        </p:cTn>
                                        <p:tgtEl>
                                          <p:spTgt spid="327690"/>
                                        </p:tgtEl>
                                      </p:cBhvr>
                                      <p:to x="100000" y="90000"/>
                                    </p:animScale>
                                    <p:animScale>
                                      <p:cBhvr>
                                        <p:cTn id="122" dur="83" decel="50000">
                                          <p:stCondLst>
                                            <p:cond delay="834"/>
                                          </p:stCondLst>
                                        </p:cTn>
                                        <p:tgtEl>
                                          <p:spTgt spid="327690"/>
                                        </p:tgtEl>
                                      </p:cBhvr>
                                      <p:to x="100000" y="100000"/>
                                    </p:animScale>
                                    <p:animScale>
                                      <p:cBhvr>
                                        <p:cTn id="123" dur="13">
                                          <p:stCondLst>
                                            <p:cond delay="904"/>
                                          </p:stCondLst>
                                        </p:cTn>
                                        <p:tgtEl>
                                          <p:spTgt spid="327690"/>
                                        </p:tgtEl>
                                      </p:cBhvr>
                                      <p:to x="100000" y="95000"/>
                                    </p:animScale>
                                    <p:animScale>
                                      <p:cBhvr>
                                        <p:cTn id="124" dur="83" decel="50000">
                                          <p:stCondLst>
                                            <p:cond delay="917"/>
                                          </p:stCondLst>
                                        </p:cTn>
                                        <p:tgtEl>
                                          <p:spTgt spid="327690"/>
                                        </p:tgtEl>
                                      </p:cBhvr>
                                      <p:to x="100000" y="100000"/>
                                    </p:animScale>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5" presetClass="entr" presetSubtype="0" fill="hold" grpId="0" nodeType="clickEffect">
                                  <p:stCondLst>
                                    <p:cond delay="0"/>
                                  </p:stCondLst>
                                  <p:childTnLst>
                                    <p:set>
                                      <p:cBhvr>
                                        <p:cTn id="128" dur="1" fill="hold">
                                          <p:stCondLst>
                                            <p:cond delay="0"/>
                                          </p:stCondLst>
                                        </p:cTn>
                                        <p:tgtEl>
                                          <p:spTgt spid="327695"/>
                                        </p:tgtEl>
                                        <p:attrNameLst>
                                          <p:attrName>style.visibility</p:attrName>
                                        </p:attrNameLst>
                                      </p:cBhvr>
                                      <p:to>
                                        <p:strVal val="visible"/>
                                      </p:to>
                                    </p:set>
                                    <p:animEffect transition="in" filter="fade">
                                      <p:cBhvr>
                                        <p:cTn id="129" dur="500"/>
                                        <p:tgtEl>
                                          <p:spTgt spid="327695"/>
                                        </p:tgtEl>
                                      </p:cBhvr>
                                    </p:animEffect>
                                    <p:anim calcmode="lin" valueType="num">
                                      <p:cBhvr>
                                        <p:cTn id="130" dur="500" fill="hold"/>
                                        <p:tgtEl>
                                          <p:spTgt spid="327695"/>
                                        </p:tgtEl>
                                        <p:attrNameLst>
                                          <p:attrName>style.rotation</p:attrName>
                                        </p:attrNameLst>
                                      </p:cBhvr>
                                      <p:tavLst>
                                        <p:tav tm="0">
                                          <p:val>
                                            <p:fltVal val="720"/>
                                          </p:val>
                                        </p:tav>
                                        <p:tav tm="100000">
                                          <p:val>
                                            <p:fltVal val="0"/>
                                          </p:val>
                                        </p:tav>
                                      </p:tavLst>
                                    </p:anim>
                                    <p:anim calcmode="lin" valueType="num">
                                      <p:cBhvr>
                                        <p:cTn id="131" dur="500" fill="hold"/>
                                        <p:tgtEl>
                                          <p:spTgt spid="327695"/>
                                        </p:tgtEl>
                                        <p:attrNameLst>
                                          <p:attrName>ppt_h</p:attrName>
                                        </p:attrNameLst>
                                      </p:cBhvr>
                                      <p:tavLst>
                                        <p:tav tm="0">
                                          <p:val>
                                            <p:fltVal val="0"/>
                                          </p:val>
                                        </p:tav>
                                        <p:tav tm="100000">
                                          <p:val>
                                            <p:strVal val="#ppt_h"/>
                                          </p:val>
                                        </p:tav>
                                      </p:tavLst>
                                    </p:anim>
                                    <p:anim calcmode="lin" valueType="num">
                                      <p:cBhvr>
                                        <p:cTn id="132" dur="500" fill="hold"/>
                                        <p:tgtEl>
                                          <p:spTgt spid="327695"/>
                                        </p:tgtEl>
                                        <p:attrNameLst>
                                          <p:attrName>ppt_w</p:attrName>
                                        </p:attrNameLst>
                                      </p:cBhvr>
                                      <p:tavLst>
                                        <p:tav tm="0">
                                          <p:val>
                                            <p:fltVal val="0"/>
                                          </p:val>
                                        </p:tav>
                                        <p:tav tm="100000">
                                          <p:val>
                                            <p:strVal val="#ppt_w"/>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6" presetClass="entr" presetSubtype="0" fill="hold" grpId="0" nodeType="clickEffect">
                                  <p:stCondLst>
                                    <p:cond delay="0"/>
                                  </p:stCondLst>
                                  <p:childTnLst>
                                    <p:set>
                                      <p:cBhvr>
                                        <p:cTn id="136" dur="1" fill="hold">
                                          <p:stCondLst>
                                            <p:cond delay="0"/>
                                          </p:stCondLst>
                                        </p:cTn>
                                        <p:tgtEl>
                                          <p:spTgt spid="327696"/>
                                        </p:tgtEl>
                                        <p:attrNameLst>
                                          <p:attrName>style.visibility</p:attrName>
                                        </p:attrNameLst>
                                      </p:cBhvr>
                                      <p:to>
                                        <p:strVal val="visible"/>
                                      </p:to>
                                    </p:set>
                                    <p:animEffect transition="in" filter="wipe(down)">
                                      <p:cBhvr>
                                        <p:cTn id="137" dur="145">
                                          <p:stCondLst>
                                            <p:cond delay="0"/>
                                          </p:stCondLst>
                                        </p:cTn>
                                        <p:tgtEl>
                                          <p:spTgt spid="327696"/>
                                        </p:tgtEl>
                                      </p:cBhvr>
                                    </p:animEffect>
                                    <p:anim calcmode="lin" valueType="num">
                                      <p:cBhvr>
                                        <p:cTn id="138" dur="456" tmFilter="0,0; 0.14,0.36; 0.43,0.73; 0.71,0.91; 1.0,1.0">
                                          <p:stCondLst>
                                            <p:cond delay="0"/>
                                          </p:stCondLst>
                                        </p:cTn>
                                        <p:tgtEl>
                                          <p:spTgt spid="327696"/>
                                        </p:tgtEl>
                                        <p:attrNameLst>
                                          <p:attrName>ppt_x</p:attrName>
                                        </p:attrNameLst>
                                      </p:cBhvr>
                                      <p:tavLst>
                                        <p:tav tm="0">
                                          <p:val>
                                            <p:strVal val="#ppt_x-0.25"/>
                                          </p:val>
                                        </p:tav>
                                        <p:tav tm="100000">
                                          <p:val>
                                            <p:strVal val="#ppt_x"/>
                                          </p:val>
                                        </p:tav>
                                      </p:tavLst>
                                    </p:anim>
                                    <p:anim calcmode="lin" valueType="num">
                                      <p:cBhvr>
                                        <p:cTn id="139" dur="166" tmFilter="0.0,0.0; 0.25,0.07; 0.50,0.2; 0.75,0.467; 1.0,1.0">
                                          <p:stCondLst>
                                            <p:cond delay="0"/>
                                          </p:stCondLst>
                                        </p:cTn>
                                        <p:tgtEl>
                                          <p:spTgt spid="327696"/>
                                        </p:tgtEl>
                                        <p:attrNameLst>
                                          <p:attrName>ppt_y</p:attrName>
                                        </p:attrNameLst>
                                      </p:cBhvr>
                                      <p:tavLst>
                                        <p:tav tm="0" fmla="#ppt_y-sin(pi*$)/3">
                                          <p:val>
                                            <p:fltVal val="0.5"/>
                                          </p:val>
                                        </p:tav>
                                        <p:tav tm="100000">
                                          <p:val>
                                            <p:fltVal val="1"/>
                                          </p:val>
                                        </p:tav>
                                      </p:tavLst>
                                    </p:anim>
                                    <p:anim calcmode="lin" valueType="num">
                                      <p:cBhvr>
                                        <p:cTn id="140" dur="166" tmFilter="0, 0; 0.125,0.2665; 0.25,0.4; 0.375,0.465; 0.5,0.5;  0.625,0.535; 0.75,0.6; 0.875,0.7335; 1,1">
                                          <p:stCondLst>
                                            <p:cond delay="166"/>
                                          </p:stCondLst>
                                        </p:cTn>
                                        <p:tgtEl>
                                          <p:spTgt spid="327696"/>
                                        </p:tgtEl>
                                        <p:attrNameLst>
                                          <p:attrName>ppt_y</p:attrName>
                                        </p:attrNameLst>
                                      </p:cBhvr>
                                      <p:tavLst>
                                        <p:tav tm="0" fmla="#ppt_y-sin(pi*$)/9">
                                          <p:val>
                                            <p:fltVal val="0"/>
                                          </p:val>
                                        </p:tav>
                                        <p:tav tm="100000">
                                          <p:val>
                                            <p:fltVal val="1"/>
                                          </p:val>
                                        </p:tav>
                                      </p:tavLst>
                                    </p:anim>
                                    <p:anim calcmode="lin" valueType="num">
                                      <p:cBhvr>
                                        <p:cTn id="141" dur="83" tmFilter="0, 0; 0.125,0.2665; 0.25,0.4; 0.375,0.465; 0.5,0.5;  0.625,0.535; 0.75,0.6; 0.875,0.7335; 1,1">
                                          <p:stCondLst>
                                            <p:cond delay="331"/>
                                          </p:stCondLst>
                                        </p:cTn>
                                        <p:tgtEl>
                                          <p:spTgt spid="327696"/>
                                        </p:tgtEl>
                                        <p:attrNameLst>
                                          <p:attrName>ppt_y</p:attrName>
                                        </p:attrNameLst>
                                      </p:cBhvr>
                                      <p:tavLst>
                                        <p:tav tm="0" fmla="#ppt_y-sin(pi*$)/27">
                                          <p:val>
                                            <p:fltVal val="0"/>
                                          </p:val>
                                        </p:tav>
                                        <p:tav tm="100000">
                                          <p:val>
                                            <p:fltVal val="1"/>
                                          </p:val>
                                        </p:tav>
                                      </p:tavLst>
                                    </p:anim>
                                    <p:anim calcmode="lin" valueType="num">
                                      <p:cBhvr>
                                        <p:cTn id="142" dur="41" tmFilter="0, 0; 0.125,0.2665; 0.25,0.4; 0.375,0.465; 0.5,0.5;  0.625,0.535; 0.75,0.6; 0.875,0.7335; 1,1">
                                          <p:stCondLst>
                                            <p:cond delay="414"/>
                                          </p:stCondLst>
                                        </p:cTn>
                                        <p:tgtEl>
                                          <p:spTgt spid="327696"/>
                                        </p:tgtEl>
                                        <p:attrNameLst>
                                          <p:attrName>ppt_y</p:attrName>
                                        </p:attrNameLst>
                                      </p:cBhvr>
                                      <p:tavLst>
                                        <p:tav tm="0" fmla="#ppt_y-sin(pi*$)/81">
                                          <p:val>
                                            <p:fltVal val="0"/>
                                          </p:val>
                                        </p:tav>
                                        <p:tav tm="100000">
                                          <p:val>
                                            <p:fltVal val="1"/>
                                          </p:val>
                                        </p:tav>
                                      </p:tavLst>
                                    </p:anim>
                                    <p:animScale>
                                      <p:cBhvr>
                                        <p:cTn id="143" dur="7">
                                          <p:stCondLst>
                                            <p:cond delay="162"/>
                                          </p:stCondLst>
                                        </p:cTn>
                                        <p:tgtEl>
                                          <p:spTgt spid="327696"/>
                                        </p:tgtEl>
                                      </p:cBhvr>
                                      <p:to x="100000" y="60000"/>
                                    </p:animScale>
                                    <p:animScale>
                                      <p:cBhvr>
                                        <p:cTn id="144" dur="41" decel="50000">
                                          <p:stCondLst>
                                            <p:cond delay="169"/>
                                          </p:stCondLst>
                                        </p:cTn>
                                        <p:tgtEl>
                                          <p:spTgt spid="327696"/>
                                        </p:tgtEl>
                                      </p:cBhvr>
                                      <p:to x="100000" y="100000"/>
                                    </p:animScale>
                                    <p:animScale>
                                      <p:cBhvr>
                                        <p:cTn id="145" dur="7">
                                          <p:stCondLst>
                                            <p:cond delay="328"/>
                                          </p:stCondLst>
                                        </p:cTn>
                                        <p:tgtEl>
                                          <p:spTgt spid="327696"/>
                                        </p:tgtEl>
                                      </p:cBhvr>
                                      <p:to x="100000" y="80000"/>
                                    </p:animScale>
                                    <p:animScale>
                                      <p:cBhvr>
                                        <p:cTn id="146" dur="41" decel="50000">
                                          <p:stCondLst>
                                            <p:cond delay="335"/>
                                          </p:stCondLst>
                                        </p:cTn>
                                        <p:tgtEl>
                                          <p:spTgt spid="327696"/>
                                        </p:tgtEl>
                                      </p:cBhvr>
                                      <p:to x="100000" y="100000"/>
                                    </p:animScale>
                                    <p:animScale>
                                      <p:cBhvr>
                                        <p:cTn id="147" dur="7">
                                          <p:stCondLst>
                                            <p:cond delay="410"/>
                                          </p:stCondLst>
                                        </p:cTn>
                                        <p:tgtEl>
                                          <p:spTgt spid="327696"/>
                                        </p:tgtEl>
                                      </p:cBhvr>
                                      <p:to x="100000" y="90000"/>
                                    </p:animScale>
                                    <p:animScale>
                                      <p:cBhvr>
                                        <p:cTn id="148" dur="41" decel="50000">
                                          <p:stCondLst>
                                            <p:cond delay="417"/>
                                          </p:stCondLst>
                                        </p:cTn>
                                        <p:tgtEl>
                                          <p:spTgt spid="327696"/>
                                        </p:tgtEl>
                                      </p:cBhvr>
                                      <p:to x="100000" y="100000"/>
                                    </p:animScale>
                                    <p:animScale>
                                      <p:cBhvr>
                                        <p:cTn id="149" dur="7">
                                          <p:stCondLst>
                                            <p:cond delay="452"/>
                                          </p:stCondLst>
                                        </p:cTn>
                                        <p:tgtEl>
                                          <p:spTgt spid="327696"/>
                                        </p:tgtEl>
                                      </p:cBhvr>
                                      <p:to x="100000" y="95000"/>
                                    </p:animScale>
                                    <p:animScale>
                                      <p:cBhvr>
                                        <p:cTn id="150" dur="41" decel="50000">
                                          <p:stCondLst>
                                            <p:cond delay="458"/>
                                          </p:stCondLst>
                                        </p:cTn>
                                        <p:tgtEl>
                                          <p:spTgt spid="3276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p:bldP spid="327684" grpId="0"/>
      <p:bldP spid="327685" grpId="0"/>
      <p:bldP spid="327686" grpId="0"/>
      <p:bldP spid="327687" grpId="0"/>
      <p:bldP spid="327688" grpId="0"/>
      <p:bldP spid="327689" grpId="0"/>
      <p:bldP spid="327690" grpId="0"/>
      <p:bldP spid="327691" grpId="0"/>
      <p:bldP spid="327693" grpId="0" animBg="1"/>
      <p:bldP spid="327694" grpId="0"/>
      <p:bldP spid="327695" grpId="0" animBg="1"/>
      <p:bldP spid="32769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cs typeface="Times New Roman" pitchFamily="18" charset="0"/>
              </a:defRPr>
            </a:lvl1pPr>
            <a:lvl2pPr marL="742950" indent="-285750" eaLnBrk="0" hangingPunct="0">
              <a:defRPr kumimoji="1" sz="2400">
                <a:solidFill>
                  <a:schemeClr val="tx1"/>
                </a:solidFill>
                <a:latin typeface="Times New Roman" pitchFamily="18" charset="0"/>
                <a:cs typeface="Times New Roman" pitchFamily="18" charset="0"/>
              </a:defRPr>
            </a:lvl2pPr>
            <a:lvl3pPr marL="1143000" indent="-228600" eaLnBrk="0" hangingPunct="0">
              <a:defRPr kumimoji="1" sz="2400">
                <a:solidFill>
                  <a:schemeClr val="tx1"/>
                </a:solidFill>
                <a:latin typeface="Times New Roman" pitchFamily="18" charset="0"/>
                <a:cs typeface="Times New Roman" pitchFamily="18" charset="0"/>
              </a:defRPr>
            </a:lvl3pPr>
            <a:lvl4pPr marL="1600200" indent="-228600" eaLnBrk="0" hangingPunct="0">
              <a:defRPr kumimoji="1" sz="2400">
                <a:solidFill>
                  <a:schemeClr val="tx1"/>
                </a:solidFill>
                <a:latin typeface="Times New Roman" pitchFamily="18" charset="0"/>
                <a:cs typeface="Times New Roman" pitchFamily="18" charset="0"/>
              </a:defRPr>
            </a:lvl4pPr>
            <a:lvl5pPr marL="2057400" indent="-228600" eaLnBrk="0" hangingPunct="0">
              <a:defRPr kumimoji="1"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kumimoji="1"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kumimoji="1"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kumimoji="1"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kumimoji="1" sz="2400">
                <a:solidFill>
                  <a:schemeClr val="tx1"/>
                </a:solidFill>
                <a:latin typeface="Times New Roman" pitchFamily="18" charset="0"/>
                <a:cs typeface="Times New Roman" pitchFamily="18" charset="0"/>
              </a:defRPr>
            </a:lvl9pPr>
          </a:lstStyle>
          <a:p>
            <a:fld id="{50E34B9D-00F6-4C78-B4BC-509CB5B2F4B0}" type="slidenum">
              <a:rPr lang="ar-SA" altLang="en-US" sz="1400" smtClean="0"/>
              <a:pPr/>
              <a:t>28</a:t>
            </a:fld>
            <a:endParaRPr lang="en-US" altLang="en-US" sz="1400" smtClean="0"/>
          </a:p>
        </p:txBody>
      </p:sp>
      <p:sp>
        <p:nvSpPr>
          <p:cNvPr id="4" name="Rectangle 5"/>
          <p:cNvSpPr txBox="1">
            <a:spLocks noChangeArrowheads="1"/>
          </p:cNvSpPr>
          <p:nvPr/>
        </p:nvSpPr>
        <p:spPr>
          <a:xfrm>
            <a:off x="1000125" y="785813"/>
            <a:ext cx="6681788" cy="838200"/>
          </a:xfrm>
          <a:prstGeom prst="rect">
            <a:avLst/>
          </a:prstGeom>
          <a:ln>
            <a:solidFill>
              <a:srgbClr val="FF0000"/>
            </a:solidFill>
          </a:ln>
        </p:spPr>
        <p:txBody>
          <a:bodyPr/>
          <a:lstStyle/>
          <a:p>
            <a:pPr marL="273050" indent="-273050" algn="ctr">
              <a:spcBef>
                <a:spcPct val="20000"/>
              </a:spcBef>
              <a:buClr>
                <a:srgbClr val="0BD0D9"/>
              </a:buClr>
              <a:buSzPct val="95000"/>
              <a:defRPr/>
            </a:pPr>
            <a:r>
              <a:rPr lang="ar-AE" sz="4400" b="1" dirty="0">
                <a:solidFill>
                  <a:srgbClr val="C00000"/>
                </a:solidFill>
                <a:effectLst>
                  <a:outerShdw blurRad="38100" dist="38100" dir="2700000" algn="tl">
                    <a:srgbClr val="000000"/>
                  </a:outerShdw>
                </a:effectLst>
                <a:ea typeface="Majalla UI"/>
                <a:cs typeface="Majalla UI"/>
              </a:rPr>
              <a:t>شكراً لحسن استماعكم</a:t>
            </a:r>
            <a:endParaRPr lang="en-US" sz="4400" b="1" dirty="0">
              <a:solidFill>
                <a:srgbClr val="C00000"/>
              </a:solidFill>
              <a:effectLst>
                <a:outerShdw blurRad="38100" dist="38100" dir="2700000" algn="tl">
                  <a:srgbClr val="000000"/>
                </a:outerShdw>
              </a:effectLst>
              <a:ea typeface="Majalla UI"/>
              <a:cs typeface="Majalla UI"/>
            </a:endParaRPr>
          </a:p>
        </p:txBody>
      </p:sp>
      <p:sp>
        <p:nvSpPr>
          <p:cNvPr id="5" name="Rectangle 4"/>
          <p:cNvSpPr/>
          <p:nvPr/>
        </p:nvSpPr>
        <p:spPr>
          <a:xfrm>
            <a:off x="2143108" y="1285860"/>
            <a:ext cx="4805156" cy="2287156"/>
          </a:xfrm>
          <a:prstGeom prst="rect">
            <a:avLst/>
          </a:prstGeom>
        </p:spPr>
        <p:txBody>
          <a:bodyPr spcFirstLastPara="1">
            <a:prstTxWarp prst="textArch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defRPr/>
            </a:pPr>
            <a:r>
              <a:rPr lang="ar-SA" sz="2400" b="1" spc="50" dirty="0">
                <a:ln w="11430"/>
                <a:solidFill>
                  <a:srgbClr val="002060"/>
                </a:solidFill>
                <a:effectLst>
                  <a:outerShdw blurRad="76200" dist="50800" dir="5400000" algn="tl" rotWithShape="0">
                    <a:srgbClr val="000000">
                      <a:alpha val="65000"/>
                    </a:srgbClr>
                  </a:outerShdw>
                </a:effectLst>
                <a:cs typeface="Simplified Arabic" pitchFamily="2" charset="-78"/>
              </a:rPr>
              <a:t>الدكتور</a:t>
            </a:r>
            <a:r>
              <a:rPr lang="ar-IQ" sz="2400" b="1" spc="50" dirty="0">
                <a:ln w="11430"/>
                <a:solidFill>
                  <a:srgbClr val="002060"/>
                </a:solidFill>
                <a:effectLst>
                  <a:outerShdw blurRad="76200" dist="50800" dir="5400000" algn="tl" rotWithShape="0">
                    <a:srgbClr val="000000">
                      <a:alpha val="65000"/>
                    </a:srgbClr>
                  </a:outerShdw>
                </a:effectLst>
                <a:cs typeface="Simplified Arabic" pitchFamily="2" charset="-78"/>
              </a:rPr>
              <a:t>ة</a:t>
            </a:r>
            <a:r>
              <a:rPr lang="ar-SA" sz="2400" b="1" spc="50" dirty="0">
                <a:ln w="11430"/>
                <a:solidFill>
                  <a:srgbClr val="002060"/>
                </a:solidFill>
                <a:effectLst>
                  <a:outerShdw blurRad="76200" dist="50800" dir="5400000" algn="tl" rotWithShape="0">
                    <a:srgbClr val="000000">
                      <a:alpha val="65000"/>
                    </a:srgbClr>
                  </a:outerShdw>
                </a:effectLst>
                <a:cs typeface="Simplified Arabic" pitchFamily="2" charset="-78"/>
              </a:rPr>
              <a:t>/ </a:t>
            </a:r>
            <a:r>
              <a:rPr lang="ar-IQ" sz="2400" b="1" spc="50" dirty="0">
                <a:ln w="11430"/>
                <a:solidFill>
                  <a:srgbClr val="002060"/>
                </a:solidFill>
                <a:effectLst>
                  <a:outerShdw blurRad="76200" dist="50800" dir="5400000" algn="tl" rotWithShape="0">
                    <a:srgbClr val="000000">
                      <a:alpha val="65000"/>
                    </a:srgbClr>
                  </a:outerShdw>
                </a:effectLst>
                <a:cs typeface="Simplified Arabic" pitchFamily="2" charset="-78"/>
              </a:rPr>
              <a:t> أمل عبدا لرزاق المنصوري</a:t>
            </a:r>
            <a:r>
              <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Simplified Arabic" pitchFamily="2" charset="-78"/>
              </a:rPr>
              <a:t/>
            </a:r>
            <a:br>
              <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Simplified Arabic" pitchFamily="2" charset="-78"/>
              </a:rPr>
            </a:br>
            <a:r>
              <a:rPr lang="ar-SA" sz="2400" b="1" spc="50" dirty="0" smtClean="0">
                <a:ln w="11430"/>
                <a:solidFill>
                  <a:srgbClr val="002060"/>
                </a:solidFill>
                <a:effectLst>
                  <a:outerShdw blurRad="76200" dist="50800" dir="5400000" algn="tl" rotWithShape="0">
                    <a:srgbClr val="000000">
                      <a:alpha val="65000"/>
                    </a:srgbClr>
                  </a:outerShdw>
                </a:effectLst>
                <a:cs typeface="Simplified Arabic" pitchFamily="2" charset="-78"/>
              </a:rPr>
              <a:t>كلية التربية للبنات</a:t>
            </a:r>
            <a:r>
              <a:rPr lang="ar-EG" sz="2400" b="1" spc="50" dirty="0">
                <a:ln w="11430"/>
                <a:solidFill>
                  <a:srgbClr val="002060"/>
                </a:solidFill>
                <a:effectLst>
                  <a:outerShdw blurRad="76200" dist="50800" dir="5400000" algn="tl" rotWithShape="0">
                    <a:srgbClr val="000000">
                      <a:alpha val="65000"/>
                    </a:srgbClr>
                  </a:outerShdw>
                </a:effectLst>
                <a:cs typeface="Simplified Arabic" pitchFamily="2" charset="-78"/>
              </a:rPr>
              <a:t/>
            </a:r>
            <a:br>
              <a:rPr lang="ar-EG" sz="2400" b="1" spc="50" dirty="0">
                <a:ln w="11430"/>
                <a:solidFill>
                  <a:srgbClr val="002060"/>
                </a:solidFill>
                <a:effectLst>
                  <a:outerShdw blurRad="76200" dist="50800" dir="5400000" algn="tl" rotWithShape="0">
                    <a:srgbClr val="000000">
                      <a:alpha val="65000"/>
                    </a:srgbClr>
                  </a:outerShdw>
                </a:effectLst>
                <a:cs typeface="Simplified Arabic" pitchFamily="2" charset="-78"/>
              </a:rPr>
            </a:br>
            <a:r>
              <a:rPr lang="ar-IQ" sz="2400" b="1" spc="50" dirty="0">
                <a:ln w="11430"/>
                <a:solidFill>
                  <a:srgbClr val="002060"/>
                </a:solidFill>
                <a:effectLst>
                  <a:outerShdw blurRad="76200" dist="50800" dir="5400000" algn="tl" rotWithShape="0">
                    <a:srgbClr val="000000">
                      <a:alpha val="65000"/>
                    </a:srgbClr>
                  </a:outerShdw>
                </a:effectLst>
                <a:cs typeface="Simplified Arabic" pitchFamily="2" charset="-78"/>
              </a:rPr>
              <a:t>جامعة البصرة</a:t>
            </a:r>
            <a:r>
              <a:rPr lang="ar-A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Simplified Arabic" pitchFamily="2" charset="-78"/>
              </a:rPr>
              <a:t/>
            </a:r>
            <a:br>
              <a:rPr lang="ar-A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Simplified Arabic" pitchFamily="2" charset="-78"/>
              </a:rPr>
            </a:b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6870" name="Rectangle 5"/>
          <p:cNvSpPr>
            <a:spLocks noChangeArrowheads="1"/>
          </p:cNvSpPr>
          <p:nvPr/>
        </p:nvSpPr>
        <p:spPr bwMode="auto">
          <a:xfrm>
            <a:off x="4146486" y="5681662"/>
            <a:ext cx="2643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fld id="{D52EA54A-DEA7-472D-BC0C-86B61F323D9C}" type="datetime3">
              <a:rPr lang="en-US" b="1">
                <a:solidFill>
                  <a:srgbClr val="002060"/>
                </a:solidFill>
              </a:rPr>
              <a:pPr/>
              <a:t>24 January 2019</a:t>
            </a:fld>
            <a:endParaRPr lang="en-US" b="1" dirty="0">
              <a:solidFill>
                <a:srgbClr val="002060"/>
              </a:solidFill>
            </a:endParaRPr>
          </a:p>
        </p:txBody>
      </p:sp>
      <p:sp>
        <p:nvSpPr>
          <p:cNvPr id="36871" name="عنصر نائب للتذييل 4"/>
          <p:cNvSpPr>
            <a:spLocks noGrp="1"/>
          </p:cNvSpPr>
          <p:nvPr>
            <p:ph type="ftr" sz="quarter" idx="11"/>
          </p:nvPr>
        </p:nvSpPr>
        <p:spPr>
          <a:xfrm>
            <a:off x="1214438" y="5613400"/>
            <a:ext cx="3305175" cy="38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cs typeface="Times New Roman" pitchFamily="18" charset="0"/>
              </a:defRPr>
            </a:lvl1pPr>
            <a:lvl2pPr marL="742950" indent="-285750" eaLnBrk="0" hangingPunct="0">
              <a:defRPr kumimoji="1" sz="2400">
                <a:solidFill>
                  <a:schemeClr val="tx1"/>
                </a:solidFill>
                <a:latin typeface="Times New Roman" pitchFamily="18" charset="0"/>
                <a:cs typeface="Times New Roman" pitchFamily="18" charset="0"/>
              </a:defRPr>
            </a:lvl2pPr>
            <a:lvl3pPr marL="1143000" indent="-228600" eaLnBrk="0" hangingPunct="0">
              <a:defRPr kumimoji="1" sz="2400">
                <a:solidFill>
                  <a:schemeClr val="tx1"/>
                </a:solidFill>
                <a:latin typeface="Times New Roman" pitchFamily="18" charset="0"/>
                <a:cs typeface="Times New Roman" pitchFamily="18" charset="0"/>
              </a:defRPr>
            </a:lvl3pPr>
            <a:lvl4pPr marL="1600200" indent="-228600" eaLnBrk="0" hangingPunct="0">
              <a:defRPr kumimoji="1" sz="2400">
                <a:solidFill>
                  <a:schemeClr val="tx1"/>
                </a:solidFill>
                <a:latin typeface="Times New Roman" pitchFamily="18" charset="0"/>
                <a:cs typeface="Times New Roman" pitchFamily="18" charset="0"/>
              </a:defRPr>
            </a:lvl4pPr>
            <a:lvl5pPr marL="2057400" indent="-228600" eaLnBrk="0" hangingPunct="0">
              <a:defRPr kumimoji="1"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kumimoji="1"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kumimoji="1"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kumimoji="1"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kumimoji="1" sz="2400">
                <a:solidFill>
                  <a:schemeClr val="tx1"/>
                </a:solidFill>
                <a:latin typeface="Times New Roman" pitchFamily="18" charset="0"/>
                <a:cs typeface="Times New Roman" pitchFamily="18" charset="0"/>
              </a:defRPr>
            </a:lvl9pPr>
          </a:lstStyle>
          <a:p>
            <a:r>
              <a:rPr lang="ar-IQ" sz="1800" b="1" smtClean="0">
                <a:solidFill>
                  <a:srgbClr val="002060"/>
                </a:solidFill>
              </a:rPr>
              <a:t>د. </a:t>
            </a:r>
            <a:r>
              <a:rPr lang="ar-IQ" sz="2000" b="1" smtClean="0">
                <a:solidFill>
                  <a:srgbClr val="002060"/>
                </a:solidFill>
                <a:latin typeface="Rockwell Extra Bold" pitchFamily="18" charset="0"/>
              </a:rPr>
              <a:t>أمــ المنصور</a:t>
            </a:r>
            <a:r>
              <a:rPr lang="ar-SA" sz="2000" b="1" smtClean="0">
                <a:solidFill>
                  <a:srgbClr val="002060"/>
                </a:solidFill>
                <a:latin typeface="Rockwell Extra Bold" pitchFamily="18" charset="0"/>
              </a:rPr>
              <a:t>ي</a:t>
            </a:r>
            <a:r>
              <a:rPr lang="ar-IQ" sz="2000" b="1" smtClean="0">
                <a:solidFill>
                  <a:srgbClr val="002060"/>
                </a:solidFill>
                <a:latin typeface="Rockwell Extra Bold" pitchFamily="18" charset="0"/>
              </a:rPr>
              <a:t> ـــل</a:t>
            </a:r>
            <a:endParaRPr lang="en-US" sz="4000" b="1" smtClean="0">
              <a:solidFill>
                <a:srgbClr val="002060"/>
              </a:solidFill>
              <a:latin typeface="Rockwell Extra Bold" pitchFamily="18" charset="0"/>
            </a:endParaRPr>
          </a:p>
        </p:txBody>
      </p:sp>
      <p:pic>
        <p:nvPicPr>
          <p:cNvPr id="8" name="Picture 10" descr="C:\Users\Dr.Mohamed\Documents\22695_1118384364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643063"/>
            <a:ext cx="19399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1" descr="C:\Documents and Settings\User\My Documents\My Pictures\dwwar-422736e64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72188" y="1714500"/>
            <a:ext cx="14287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1" descr="C:\Documents and Settings\User\My Documents\My Pictures\dwwar-422736e64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785938"/>
            <a:ext cx="14287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C:\Documents and Settings\User\My Documents\My Pictures\128243255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555751"/>
            <a:ext cx="8572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C:\Documents and Settings\User\My Documents\My Pictures\128243255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90052" y="1555751"/>
            <a:ext cx="8572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364536"/>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heel(4)">
                                      <p:cBhvr>
                                        <p:cTn id="7" dur="2000"/>
                                        <p:tgtEl>
                                          <p:spTgt spid="4">
                                            <p:bg/>
                                          </p:spTgt>
                                        </p:tgtEl>
                                      </p:cBhvr>
                                    </p:animEffect>
                                  </p:childTnLst>
                                </p:cTn>
                              </p:par>
                            </p:childTnLst>
                          </p:cTn>
                        </p:par>
                        <p:par>
                          <p:cTn id="8" fill="hold" nodeType="afterGroup">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heel(4)">
                                      <p:cBhvr>
                                        <p:cTn id="11" dur="2000"/>
                                        <p:tgtEl>
                                          <p:spTgt spid="4">
                                            <p:txEl>
                                              <p:pRg st="0" end="0"/>
                                            </p:txEl>
                                          </p:spTgt>
                                        </p:tgtEl>
                                      </p:cBhvr>
                                    </p:animEffect>
                                  </p:childTnLst>
                                </p:cTn>
                              </p:par>
                            </p:childTnLst>
                          </p:cTn>
                        </p:par>
                        <p:par>
                          <p:cTn id="12" fill="hold" nodeType="afterGroup">
                            <p:stCondLst>
                              <p:cond delay="4000"/>
                            </p:stCondLst>
                            <p:childTnLst>
                              <p:par>
                                <p:cTn id="13" presetID="19" presetClass="exit" presetSubtype="10" fill="hold" nodeType="afterEffect">
                                  <p:stCondLst>
                                    <p:cond delay="0"/>
                                  </p:stCondLst>
                                  <p:childTnLst>
                                    <p:anim calcmode="lin" valueType="num">
                                      <p:cBhvr>
                                        <p:cTn id="14" dur="5000"/>
                                        <p:tgtEl>
                                          <p:spTgt spid="8"/>
                                        </p:tgtEl>
                                        <p:attrNameLst>
                                          <p:attrName>ppt_h</p:attrName>
                                        </p:attrNameLst>
                                      </p:cBhvr>
                                      <p:tavLst>
                                        <p:tav tm="0">
                                          <p:val>
                                            <p:strVal val="ppt_h"/>
                                          </p:val>
                                        </p:tav>
                                        <p:tav tm="100000">
                                          <p:val>
                                            <p:strVal val="ppt_h"/>
                                          </p:val>
                                        </p:tav>
                                      </p:tavLst>
                                    </p:anim>
                                    <p:anim calcmode="lin" valueType="num">
                                      <p:cBhvr>
                                        <p:cTn id="15" dur="5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6" dur="1" fill="hold">
                                          <p:stCondLst>
                                            <p:cond delay="4999"/>
                                          </p:stCondLst>
                                        </p:cTn>
                                        <p:tgtEl>
                                          <p:spTgt spid="8"/>
                                        </p:tgtEl>
                                        <p:attrNameLst>
                                          <p:attrName>style.visibility</p:attrName>
                                        </p:attrNameLst>
                                      </p:cBhvr>
                                      <p:to>
                                        <p:strVal val="hidden"/>
                                      </p:to>
                                    </p:set>
                                  </p:childTnLst>
                                </p:cTn>
                              </p:par>
                            </p:childTnLst>
                          </p:cTn>
                        </p:par>
                        <p:par>
                          <p:cTn id="17" fill="hold" nodeType="afterGroup">
                            <p:stCondLst>
                              <p:cond delay="90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C:\Users\User\Pictures\خلفيات\11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p:cNvSpPr txBox="1">
            <a:spLocks noChangeArrowheads="1"/>
          </p:cNvSpPr>
          <p:nvPr/>
        </p:nvSpPr>
        <p:spPr bwMode="auto">
          <a:xfrm>
            <a:off x="152400" y="228600"/>
            <a:ext cx="8839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Black" pitchFamily="34" charset="0"/>
                <a:cs typeface="Arial" charset="0"/>
              </a:defRPr>
            </a:lvl1pPr>
            <a:lvl2pPr marL="742950" indent="-285750" eaLnBrk="0" hangingPunct="0">
              <a:defRPr>
                <a:solidFill>
                  <a:schemeClr val="tx1"/>
                </a:solidFill>
                <a:latin typeface="Arial Black" pitchFamily="34" charset="0"/>
                <a:cs typeface="Arial" charset="0"/>
              </a:defRPr>
            </a:lvl2pPr>
            <a:lvl3pPr marL="1143000" indent="-228600" eaLnBrk="0" hangingPunct="0">
              <a:defRPr>
                <a:solidFill>
                  <a:schemeClr val="tx1"/>
                </a:solidFill>
                <a:latin typeface="Arial Black" pitchFamily="34" charset="0"/>
                <a:cs typeface="Arial" charset="0"/>
              </a:defRPr>
            </a:lvl3pPr>
            <a:lvl4pPr marL="1600200" indent="-228600" eaLnBrk="0" hangingPunct="0">
              <a:defRPr>
                <a:solidFill>
                  <a:schemeClr val="tx1"/>
                </a:solidFill>
                <a:latin typeface="Arial Black" pitchFamily="34" charset="0"/>
                <a:cs typeface="Arial" charset="0"/>
              </a:defRPr>
            </a:lvl4pPr>
            <a:lvl5pPr marL="2057400" indent="-228600" eaLnBrk="0" hangingPunct="0">
              <a:defRPr>
                <a:solidFill>
                  <a:schemeClr val="tx1"/>
                </a:solidFill>
                <a:latin typeface="Arial Black" pitchFamily="34" charset="0"/>
                <a:cs typeface="Arial" charset="0"/>
              </a:defRPr>
            </a:lvl5pPr>
            <a:lvl6pPr marL="2514600" indent="-228600" eaLnBrk="0" fontAlgn="base" hangingPunct="0">
              <a:spcBef>
                <a:spcPct val="0"/>
              </a:spcBef>
              <a:spcAft>
                <a:spcPct val="0"/>
              </a:spcAft>
              <a:defRPr>
                <a:solidFill>
                  <a:schemeClr val="tx1"/>
                </a:solidFill>
                <a:latin typeface="Arial Black" pitchFamily="34" charset="0"/>
                <a:cs typeface="Arial" charset="0"/>
              </a:defRPr>
            </a:lvl6pPr>
            <a:lvl7pPr marL="2971800" indent="-228600" eaLnBrk="0" fontAlgn="base" hangingPunct="0">
              <a:spcBef>
                <a:spcPct val="0"/>
              </a:spcBef>
              <a:spcAft>
                <a:spcPct val="0"/>
              </a:spcAft>
              <a:defRPr>
                <a:solidFill>
                  <a:schemeClr val="tx1"/>
                </a:solidFill>
                <a:latin typeface="Arial Black" pitchFamily="34" charset="0"/>
                <a:cs typeface="Arial" charset="0"/>
              </a:defRPr>
            </a:lvl7pPr>
            <a:lvl8pPr marL="3429000" indent="-228600" eaLnBrk="0" fontAlgn="base" hangingPunct="0">
              <a:spcBef>
                <a:spcPct val="0"/>
              </a:spcBef>
              <a:spcAft>
                <a:spcPct val="0"/>
              </a:spcAft>
              <a:defRPr>
                <a:solidFill>
                  <a:schemeClr val="tx1"/>
                </a:solidFill>
                <a:latin typeface="Arial Black" pitchFamily="34" charset="0"/>
                <a:cs typeface="Arial" charset="0"/>
              </a:defRPr>
            </a:lvl8pPr>
            <a:lvl9pPr marL="3886200" indent="-228600" eaLnBrk="0" fontAlgn="base" hangingPunct="0">
              <a:spcBef>
                <a:spcPct val="0"/>
              </a:spcBef>
              <a:spcAft>
                <a:spcPct val="0"/>
              </a:spcAft>
              <a:defRPr>
                <a:solidFill>
                  <a:schemeClr val="tx1"/>
                </a:solidFill>
                <a:latin typeface="Arial Black" pitchFamily="34" charset="0"/>
                <a:cs typeface="Arial" charset="0"/>
              </a:defRPr>
            </a:lvl9pPr>
          </a:lstStyle>
          <a:p>
            <a:pPr algn="ctr" eaLnBrk="1" hangingPunct="1">
              <a:spcBef>
                <a:spcPct val="50000"/>
              </a:spcBef>
            </a:pPr>
            <a:r>
              <a:rPr lang="ar-SA" sz="6000">
                <a:solidFill>
                  <a:srgbClr val="660066"/>
                </a:solidFill>
                <a:latin typeface="Times New Roman" pitchFamily="18" charset="0"/>
                <a:cs typeface="Times New Roman" pitchFamily="18" charset="0"/>
              </a:rPr>
              <a:t> </a:t>
            </a:r>
            <a:endParaRPr lang="en-US" sz="4000">
              <a:solidFill>
                <a:schemeClr val="accent2"/>
              </a:solidFill>
              <a:latin typeface="Times New Roman" pitchFamily="18" charset="0"/>
              <a:cs typeface="Times New Roman" pitchFamily="18" charset="0"/>
            </a:endParaRPr>
          </a:p>
        </p:txBody>
      </p:sp>
      <p:sp>
        <p:nvSpPr>
          <p:cNvPr id="2" name="Text Box 3"/>
          <p:cNvSpPr txBox="1">
            <a:spLocks noChangeArrowheads="1"/>
          </p:cNvSpPr>
          <p:nvPr/>
        </p:nvSpPr>
        <p:spPr bwMode="auto">
          <a:xfrm>
            <a:off x="2843808" y="332656"/>
            <a:ext cx="4114800" cy="720079"/>
          </a:xfrm>
          <a:prstGeom prst="rect">
            <a:avLst/>
          </a:prstGeom>
          <a:noFill/>
          <a:ln w="9525">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kumimoji="1" lang="ar-SA" sz="4000" b="1" dirty="0">
                <a:ln w="11430"/>
                <a:solidFill>
                  <a:srgbClr val="CC0099"/>
                </a:solidFill>
                <a:effectLst>
                  <a:outerShdw blurRad="50800" dist="39000" dir="5460000" algn="tl">
                    <a:srgbClr val="000000">
                      <a:alpha val="38000"/>
                    </a:srgbClr>
                  </a:outerShdw>
                </a:effectLst>
                <a:latin typeface="Times New Roman" pitchFamily="18" charset="0"/>
                <a:cs typeface="Times New Roman" pitchFamily="18" charset="0"/>
              </a:rPr>
              <a:t>تعريف الإدارة الصفية  </a:t>
            </a:r>
            <a:endParaRPr kumimoji="1" lang="en-US" sz="3200" b="1" dirty="0">
              <a:ln w="11430"/>
              <a:solidFill>
                <a:srgbClr val="CC0099"/>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100" name="Text Box 4"/>
          <p:cNvSpPr txBox="1">
            <a:spLocks noChangeArrowheads="1"/>
          </p:cNvSpPr>
          <p:nvPr/>
        </p:nvSpPr>
        <p:spPr bwMode="auto">
          <a:xfrm>
            <a:off x="152400" y="1215309"/>
            <a:ext cx="8686800" cy="1784543"/>
          </a:xfrm>
          <a:prstGeom prst="rect">
            <a:avLst/>
          </a:prstGeom>
          <a:noFill/>
          <a:ln w="9525">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kumimoji="1" lang="ar-SA" sz="3600" b="1" dirty="0">
                <a:ln w="11430"/>
                <a:solidFill>
                  <a:srgbClr val="000000"/>
                </a:solidFill>
                <a:effectLst>
                  <a:outerShdw blurRad="50800" dist="39000" dir="5460000" algn="tl">
                    <a:srgbClr val="000000">
                      <a:alpha val="38000"/>
                    </a:srgbClr>
                  </a:outerShdw>
                </a:effectLst>
                <a:latin typeface="Times New Roman" pitchFamily="18" charset="0"/>
                <a:cs typeface="Times New Roman" pitchFamily="18" charset="0"/>
              </a:rPr>
              <a:t>مجموعة الأنشطة التي يستطيع المعلم بواسطتها أن </a:t>
            </a:r>
            <a:r>
              <a:rPr kumimoji="1" lang="ar-SA" sz="36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يحقق النظام في الفصل </a:t>
            </a:r>
            <a:r>
              <a:rPr kumimoji="1" lang="ar-SA" sz="3600" b="1" dirty="0">
                <a:ln w="11430"/>
                <a:solidFill>
                  <a:srgbClr val="FFCC00"/>
                </a:solidFill>
                <a:effectLst>
                  <a:outerShdw blurRad="50800" dist="39000" dir="5460000" algn="tl">
                    <a:srgbClr val="000000">
                      <a:alpha val="38000"/>
                    </a:srgbClr>
                  </a:outerShdw>
                </a:effectLst>
                <a:latin typeface="Times New Roman" pitchFamily="18" charset="0"/>
                <a:cs typeface="Times New Roman" pitchFamily="18" charset="0"/>
              </a:rPr>
              <a:t>وينمي السلوك المناسب </a:t>
            </a:r>
            <a:r>
              <a:rPr kumimoji="1" lang="ar-SA" sz="3600" b="1" dirty="0">
                <a:ln w="11430"/>
                <a:solidFill>
                  <a:srgbClr val="00CC00"/>
                </a:solidFill>
                <a:effectLst>
                  <a:outerShdw blurRad="50800" dist="39000" dir="5460000" algn="tl">
                    <a:srgbClr val="000000">
                      <a:alpha val="38000"/>
                    </a:srgbClr>
                  </a:outerShdw>
                </a:effectLst>
                <a:latin typeface="Times New Roman" pitchFamily="18" charset="0"/>
                <a:cs typeface="Times New Roman" pitchFamily="18" charset="0"/>
              </a:rPr>
              <a:t>ويوجد المناخ الملائم للتعلم .</a:t>
            </a:r>
            <a:endParaRPr kumimoji="1" lang="en-US" sz="3600" b="1" dirty="0">
              <a:ln w="11430"/>
              <a:solidFill>
                <a:srgbClr val="00CC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101" name="Text Box 5"/>
          <p:cNvSpPr txBox="1">
            <a:spLocks noChangeArrowheads="1"/>
          </p:cNvSpPr>
          <p:nvPr/>
        </p:nvSpPr>
        <p:spPr bwMode="auto">
          <a:xfrm>
            <a:off x="467544" y="3356992"/>
            <a:ext cx="8458200" cy="1465263"/>
          </a:xfrm>
          <a:prstGeom prst="rect">
            <a:avLst/>
          </a:prstGeom>
          <a:noFill/>
          <a:ln w="9525">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defRPr/>
            </a:pPr>
            <a:r>
              <a:rPr kumimoji="1" lang="ar-SA" sz="3600" b="1" dirty="0">
                <a:ln w="11430"/>
                <a:solidFill>
                  <a:srgbClr val="CC0099"/>
                </a:solidFill>
                <a:effectLst>
                  <a:outerShdw blurRad="50800" dist="39000" dir="5460000" algn="tl">
                    <a:srgbClr val="000000">
                      <a:alpha val="38000"/>
                    </a:srgbClr>
                  </a:outerShdw>
                </a:effectLst>
                <a:latin typeface="Times New Roman" pitchFamily="18" charset="0"/>
                <a:cs typeface="Times New Roman" pitchFamily="18" charset="0"/>
              </a:rPr>
              <a:t>لاحظ هذه الأمور :</a:t>
            </a:r>
          </a:p>
          <a:p>
            <a:pPr>
              <a:spcBef>
                <a:spcPct val="50000"/>
              </a:spcBef>
              <a:defRPr/>
            </a:pPr>
            <a:r>
              <a:rPr kumimoji="1" lang="ar-SA" sz="3600" b="1" dirty="0">
                <a:ln w="11430"/>
                <a:solidFill>
                  <a:srgbClr val="0000CC"/>
                </a:solidFill>
                <a:effectLst>
                  <a:outerShdw blurRad="50800" dist="39000" dir="5460000" algn="tl">
                    <a:srgbClr val="000000">
                      <a:alpha val="38000"/>
                    </a:srgbClr>
                  </a:outerShdw>
                </a:effectLst>
                <a:latin typeface="Times New Roman" pitchFamily="18" charset="0"/>
                <a:cs typeface="Times New Roman" pitchFamily="18" charset="0"/>
              </a:rPr>
              <a:t>الأنشطة </a:t>
            </a:r>
            <a:r>
              <a:rPr kumimoji="1" lang="ar-S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kumimoji="1" lang="ar-SA" sz="3600" b="1" dirty="0">
                <a:ln w="11430"/>
                <a:solidFill>
                  <a:srgbClr val="A50021"/>
                </a:solidFill>
                <a:effectLst>
                  <a:outerShdw blurRad="50800" dist="39000" dir="5460000" algn="tl">
                    <a:srgbClr val="000000">
                      <a:alpha val="38000"/>
                    </a:srgbClr>
                  </a:outerShdw>
                </a:effectLst>
                <a:latin typeface="Times New Roman" pitchFamily="18" charset="0"/>
                <a:cs typeface="Times New Roman" pitchFamily="18" charset="0"/>
              </a:rPr>
              <a:t>النظام</a:t>
            </a:r>
            <a:r>
              <a:rPr kumimoji="1" lang="ar-S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 </a:t>
            </a:r>
            <a:r>
              <a:rPr kumimoji="1" lang="ar-SA" sz="3600" b="1" dirty="0">
                <a:ln w="11430"/>
                <a:solidFill>
                  <a:srgbClr val="339933"/>
                </a:solidFill>
                <a:effectLst>
                  <a:outerShdw blurRad="50800" dist="39000" dir="5460000" algn="tl">
                    <a:srgbClr val="000000">
                      <a:alpha val="38000"/>
                    </a:srgbClr>
                  </a:outerShdw>
                </a:effectLst>
                <a:latin typeface="Times New Roman" pitchFamily="18" charset="0"/>
                <a:cs typeface="Times New Roman" pitchFamily="18" charset="0"/>
              </a:rPr>
              <a:t>تنمية السلوك </a:t>
            </a:r>
            <a:r>
              <a:rPr kumimoji="1" lang="ar-S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kumimoji="1" lang="ar-SA" sz="3600" b="1" dirty="0">
                <a:ln w="11430"/>
                <a:solidFill>
                  <a:srgbClr val="996600"/>
                </a:solidFill>
                <a:effectLst>
                  <a:outerShdw blurRad="50800" dist="39000" dir="5460000" algn="tl">
                    <a:srgbClr val="000000">
                      <a:alpha val="38000"/>
                    </a:srgbClr>
                  </a:outerShdw>
                </a:effectLst>
                <a:latin typeface="Times New Roman" pitchFamily="18" charset="0"/>
                <a:cs typeface="Times New Roman" pitchFamily="18" charset="0"/>
              </a:rPr>
              <a:t>المناخ الملائم للتعلم</a:t>
            </a:r>
            <a:r>
              <a:rPr kumimoji="1" lang="ar-SA" sz="3600" b="1" dirty="0">
                <a:ln w="11430"/>
                <a:solidFill>
                  <a:srgbClr val="996633"/>
                </a:solidFill>
                <a:effectLst>
                  <a:outerShdw blurRad="50800" dist="39000" dir="5460000" algn="tl">
                    <a:srgbClr val="000000">
                      <a:alpha val="38000"/>
                    </a:srgbClr>
                  </a:outerShdw>
                </a:effectLst>
                <a:latin typeface="Times New Roman" pitchFamily="18" charset="0"/>
                <a:cs typeface="Times New Roman" pitchFamily="18" charset="0"/>
              </a:rPr>
              <a:t>. </a:t>
            </a:r>
            <a:r>
              <a:rPr kumimoji="1" lang="ar-S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endParaRPr kumimoji="1"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8" name="Picture 8" descr="http://media.kenanaonline.com/photos/1238084/1238084416/large_1238084416.jpg?12935688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93" y="2456879"/>
            <a:ext cx="2400300" cy="1800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95697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box(in)">
                                      <p:cBhvr>
                                        <p:cTn id="11" dur="1000"/>
                                        <p:tgtEl>
                                          <p:spTgt spid="4100"/>
                                        </p:tgtEl>
                                      </p:cBhvr>
                                    </p:animEffect>
                                  </p:child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4101"/>
                                        </p:tgtEl>
                                        <p:attrNameLst>
                                          <p:attrName>style.visibility</p:attrName>
                                        </p:attrNameLst>
                                      </p:cBhvr>
                                      <p:to>
                                        <p:strVal val="visible"/>
                                      </p:to>
                                    </p:set>
                                    <p:animEffect transition="in" filter="box(in)">
                                      <p:cBhvr>
                                        <p:cTn id="15"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2"/>
          <p:cNvSpPr txBox="1">
            <a:spLocks noChangeArrowheads="1"/>
          </p:cNvSpPr>
          <p:nvPr/>
        </p:nvSpPr>
        <p:spPr bwMode="auto">
          <a:xfrm>
            <a:off x="2339751" y="321976"/>
            <a:ext cx="5083175"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2"/>
          </a:lnRef>
          <a:fillRef idx="2">
            <a:schemeClr val="accent2"/>
          </a:fillRef>
          <a:effectRef idx="1">
            <a:schemeClr val="accent2"/>
          </a:effectRef>
          <a:fontRef idx="minor">
            <a:schemeClr val="dk1"/>
          </a:fontRef>
        </p:style>
        <p:txBody>
          <a:bodyPr>
            <a:spAutoFit/>
          </a:bodyPr>
          <a:lstStyle/>
          <a:p>
            <a:pPr algn="ctr"/>
            <a:r>
              <a:rPr lang="ar-SA" sz="4000" b="1" dirty="0">
                <a:solidFill>
                  <a:srgbClr val="C00000"/>
                </a:solidFill>
                <a:cs typeface="HeshamNormal" pitchFamily="2" charset="-78"/>
              </a:rPr>
              <a:t>أهمية الإدارة الصفية الفاعلة</a:t>
            </a:r>
            <a:endParaRPr lang="en-US" sz="4000" b="1" dirty="0">
              <a:solidFill>
                <a:srgbClr val="C00000"/>
              </a:solidFill>
              <a:cs typeface="HeshamNormal" pitchFamily="2" charset="-78"/>
            </a:endParaRPr>
          </a:p>
        </p:txBody>
      </p:sp>
      <p:sp>
        <p:nvSpPr>
          <p:cNvPr id="238595" name="Text Box 3"/>
          <p:cNvSpPr txBox="1">
            <a:spLocks noChangeArrowheads="1"/>
          </p:cNvSpPr>
          <p:nvPr/>
        </p:nvSpPr>
        <p:spPr bwMode="auto">
          <a:xfrm>
            <a:off x="611140" y="1542595"/>
            <a:ext cx="8080375" cy="519112"/>
          </a:xfrm>
          <a:prstGeom prst="rect">
            <a:avLst/>
          </a:prstGeom>
          <a:noFill/>
          <a:ln>
            <a:noFill/>
          </a:ln>
          <a:effectLst/>
          <a:extLst>
            <a:ext uri="{909E8E84-426E-40DD-AFC4-6F175D3DCCD1}">
              <a14:hiddenFill xmlns:a14="http://schemas.microsoft.com/office/drawing/2010/main">
                <a:gradFill rotWithShape="1">
                  <a:gsLst>
                    <a:gs pos="0">
                      <a:srgbClr val="DCFF79"/>
                    </a:gs>
                    <a:gs pos="50000">
                      <a:srgbClr val="FFFFFF"/>
                    </a:gs>
                    <a:gs pos="100000">
                      <a:srgbClr val="DCFF79"/>
                    </a:gs>
                  </a:gsLst>
                  <a:lin ang="5400000" scaled="1"/>
                </a:gradFill>
              </a14:hiddenFill>
            </a:ext>
            <a:ext uri="{91240B29-F687-4F45-9708-019B960494DF}">
              <a14:hiddenLine xmlns:a14="http://schemas.microsoft.com/office/drawing/2010/main" w="28575" algn="ctr">
                <a:solidFill>
                  <a:srgbClr val="E400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r>
              <a:rPr lang="ar-SA" sz="2800" b="1" dirty="0">
                <a:solidFill>
                  <a:schemeClr val="accent2">
                    <a:lumMod val="75000"/>
                  </a:schemeClr>
                </a:solidFill>
                <a:cs typeface="Arabic Transparent" pitchFamily="2" charset="0"/>
              </a:rPr>
              <a:t>ـ هي التجسيد العملي لكل أداء المدرسة التربوي .</a:t>
            </a:r>
            <a:endParaRPr lang="en-US" sz="2800" b="1" dirty="0">
              <a:solidFill>
                <a:schemeClr val="accent2">
                  <a:lumMod val="75000"/>
                </a:schemeClr>
              </a:solidFill>
              <a:cs typeface="Arabic Transparent" pitchFamily="2" charset="0"/>
            </a:endParaRPr>
          </a:p>
        </p:txBody>
      </p:sp>
      <p:sp>
        <p:nvSpPr>
          <p:cNvPr id="238598" name="Text Box 6"/>
          <p:cNvSpPr txBox="1">
            <a:spLocks noChangeArrowheads="1"/>
          </p:cNvSpPr>
          <p:nvPr/>
        </p:nvSpPr>
        <p:spPr bwMode="auto">
          <a:xfrm>
            <a:off x="468313" y="5262563"/>
            <a:ext cx="8424862" cy="523220"/>
          </a:xfrm>
          <a:prstGeom prst="rect">
            <a:avLst/>
          </a:prstGeom>
          <a:noFill/>
          <a:ln>
            <a:noFill/>
          </a:ln>
          <a:effectLst/>
          <a:extLst>
            <a:ext uri="{909E8E84-426E-40DD-AFC4-6F175D3DCCD1}">
              <a14:hiddenFill xmlns:a14="http://schemas.microsoft.com/office/drawing/2010/main">
                <a:gradFill rotWithShape="1">
                  <a:gsLst>
                    <a:gs pos="0">
                      <a:srgbClr val="DCFF79"/>
                    </a:gs>
                    <a:gs pos="50000">
                      <a:srgbClr val="FFFFFF"/>
                    </a:gs>
                    <a:gs pos="100000">
                      <a:srgbClr val="DCFF79"/>
                    </a:gs>
                  </a:gsLst>
                  <a:lin ang="5400000" scaled="1"/>
                </a:gradFill>
              </a14:hiddenFill>
            </a:ext>
            <a:ext uri="{91240B29-F687-4F45-9708-019B960494DF}">
              <a14:hiddenLine xmlns:a14="http://schemas.microsoft.com/office/drawing/2010/main" w="28575" algn="ctr">
                <a:solidFill>
                  <a:srgbClr val="E400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r>
              <a:rPr lang="ar-SA" b="1" dirty="0">
                <a:solidFill>
                  <a:schemeClr val="accent2">
                    <a:lumMod val="75000"/>
                  </a:schemeClr>
                </a:solidFill>
              </a:rPr>
              <a:t>ــ </a:t>
            </a:r>
            <a:r>
              <a:rPr lang="ar-SA" sz="2800" b="1" dirty="0">
                <a:solidFill>
                  <a:schemeClr val="accent2">
                    <a:lumMod val="75000"/>
                  </a:schemeClr>
                </a:solidFill>
                <a:cs typeface="Arabic Transparent" pitchFamily="2" charset="0"/>
              </a:rPr>
              <a:t>المجال الرئيس لتنمية أنماط سلوكية مرغوبة لدى التلاميذ .</a:t>
            </a:r>
            <a:endParaRPr lang="en-US" sz="2800" b="1" dirty="0">
              <a:solidFill>
                <a:schemeClr val="accent2">
                  <a:lumMod val="75000"/>
                </a:schemeClr>
              </a:solidFill>
              <a:cs typeface="Arabic Transparent" pitchFamily="2" charset="0"/>
            </a:endParaRPr>
          </a:p>
        </p:txBody>
      </p:sp>
      <p:sp>
        <p:nvSpPr>
          <p:cNvPr id="238599" name="Text Box 7"/>
          <p:cNvSpPr txBox="1">
            <a:spLocks noChangeArrowheads="1"/>
          </p:cNvSpPr>
          <p:nvPr/>
        </p:nvSpPr>
        <p:spPr bwMode="auto">
          <a:xfrm>
            <a:off x="395288" y="4073525"/>
            <a:ext cx="8424862" cy="523220"/>
          </a:xfrm>
          <a:prstGeom prst="rect">
            <a:avLst/>
          </a:prstGeom>
          <a:noFill/>
          <a:ln>
            <a:noFill/>
          </a:ln>
          <a:effectLst/>
          <a:extLst>
            <a:ext uri="{909E8E84-426E-40DD-AFC4-6F175D3DCCD1}">
              <a14:hiddenFill xmlns:a14="http://schemas.microsoft.com/office/drawing/2010/main">
                <a:gradFill rotWithShape="1">
                  <a:gsLst>
                    <a:gs pos="0">
                      <a:srgbClr val="DCFF79"/>
                    </a:gs>
                    <a:gs pos="50000">
                      <a:srgbClr val="FFFFFF"/>
                    </a:gs>
                    <a:gs pos="100000">
                      <a:srgbClr val="DCFF79"/>
                    </a:gs>
                  </a:gsLst>
                  <a:lin ang="5400000" scaled="1"/>
                </a:gradFill>
              </a14:hiddenFill>
            </a:ext>
            <a:ext uri="{91240B29-F687-4F45-9708-019B960494DF}">
              <a14:hiddenLine xmlns:a14="http://schemas.microsoft.com/office/drawing/2010/main" w="28575" algn="ctr">
                <a:solidFill>
                  <a:srgbClr val="E400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r>
              <a:rPr lang="ar-SA" b="1" dirty="0">
                <a:solidFill>
                  <a:schemeClr val="accent2">
                    <a:lumMod val="75000"/>
                  </a:schemeClr>
                </a:solidFill>
              </a:rPr>
              <a:t>ــ </a:t>
            </a:r>
            <a:r>
              <a:rPr lang="ar-SA" sz="2800" b="1" dirty="0">
                <a:solidFill>
                  <a:schemeClr val="accent2">
                    <a:lumMod val="75000"/>
                  </a:schemeClr>
                </a:solidFill>
                <a:cs typeface="Arabic Transparent" pitchFamily="2" charset="0"/>
              </a:rPr>
              <a:t>هي إحدى المهارات الضرورية للتعليم الفعال </a:t>
            </a:r>
            <a:r>
              <a:rPr lang="ar-SA" sz="2800" dirty="0">
                <a:solidFill>
                  <a:schemeClr val="tx1"/>
                </a:solidFill>
                <a:cs typeface="Arabic Transparent" pitchFamily="2" charset="0"/>
              </a:rPr>
              <a:t>.</a:t>
            </a:r>
            <a:endParaRPr lang="en-US" sz="2800" dirty="0">
              <a:solidFill>
                <a:schemeClr val="tx1"/>
              </a:solidFill>
              <a:cs typeface="Arabic Transparent" pitchFamily="2" charset="0"/>
            </a:endParaRPr>
          </a:p>
        </p:txBody>
      </p:sp>
      <p:sp>
        <p:nvSpPr>
          <p:cNvPr id="238600" name="Text Box 8"/>
          <p:cNvSpPr txBox="1">
            <a:spLocks noChangeArrowheads="1"/>
          </p:cNvSpPr>
          <p:nvPr/>
        </p:nvSpPr>
        <p:spPr bwMode="auto">
          <a:xfrm>
            <a:off x="323850" y="2389188"/>
            <a:ext cx="8424863" cy="954107"/>
          </a:xfrm>
          <a:prstGeom prst="rect">
            <a:avLst/>
          </a:prstGeom>
          <a:noFill/>
          <a:ln>
            <a:noFill/>
          </a:ln>
          <a:effectLst/>
          <a:extLst>
            <a:ext uri="{909E8E84-426E-40DD-AFC4-6F175D3DCCD1}">
              <a14:hiddenFill xmlns:a14="http://schemas.microsoft.com/office/drawing/2010/main">
                <a:gradFill rotWithShape="1">
                  <a:gsLst>
                    <a:gs pos="0">
                      <a:srgbClr val="DCFF79"/>
                    </a:gs>
                    <a:gs pos="50000">
                      <a:srgbClr val="FFFFFF"/>
                    </a:gs>
                    <a:gs pos="100000">
                      <a:srgbClr val="DCFF79"/>
                    </a:gs>
                  </a:gsLst>
                  <a:lin ang="5400000" scaled="1"/>
                </a:gradFill>
              </a14:hiddenFill>
            </a:ext>
            <a:ext uri="{91240B29-F687-4F45-9708-019B960494DF}">
              <a14:hiddenLine xmlns:a14="http://schemas.microsoft.com/office/drawing/2010/main" w="28575" algn="ctr">
                <a:solidFill>
                  <a:srgbClr val="E4005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Low"/>
            <a:r>
              <a:rPr lang="ar-SA" b="1" dirty="0"/>
              <a:t>ــ </a:t>
            </a:r>
            <a:r>
              <a:rPr lang="ar-SA" sz="2800" b="1" dirty="0">
                <a:solidFill>
                  <a:srgbClr val="0000FF"/>
                </a:solidFill>
                <a:cs typeface="Arabic Transparent" pitchFamily="2" charset="0"/>
              </a:rPr>
              <a:t>نجاحها أساس نجاح كل طرائق التدريس ، وإذا اختلت إدارة الصف لا </a:t>
            </a:r>
          </a:p>
          <a:p>
            <a:pPr algn="justLow"/>
            <a:r>
              <a:rPr lang="ar-SA" sz="2800" b="1" dirty="0">
                <a:solidFill>
                  <a:srgbClr val="0000FF"/>
                </a:solidFill>
                <a:cs typeface="Arabic Transparent" pitchFamily="2" charset="0"/>
              </a:rPr>
              <a:t>    تتحقق أهداف الدرس .</a:t>
            </a:r>
            <a:endParaRPr lang="en-US" sz="2800" b="1" dirty="0">
              <a:solidFill>
                <a:srgbClr val="0000FF"/>
              </a:solidFill>
              <a:cs typeface="Arabic Transparent" pitchFamily="2" charset="0"/>
            </a:endParaRPr>
          </a:p>
        </p:txBody>
      </p:sp>
      <p:pic>
        <p:nvPicPr>
          <p:cNvPr id="7" name="Picture 9" descr="E:\My Pictures\SSSSSS.JPG"/>
          <p:cNvPicPr>
            <a:picLocks noChangeAspect="1" noChangeArrowheads="1"/>
          </p:cNvPicPr>
          <p:nvPr/>
        </p:nvPicPr>
        <p:blipFill>
          <a:blip r:embed="rId2"/>
          <a:srcRect/>
          <a:stretch>
            <a:fillRect/>
          </a:stretch>
        </p:blipFill>
        <p:spPr bwMode="auto">
          <a:xfrm>
            <a:off x="179512" y="2708920"/>
            <a:ext cx="3405187" cy="2357437"/>
          </a:xfrm>
          <a:prstGeom prst="ellipse">
            <a:avLst/>
          </a:prstGeom>
          <a:ln>
            <a:noFill/>
          </a:ln>
          <a:effectLst>
            <a:softEdge rad="112500"/>
          </a:effectLst>
        </p:spPr>
      </p:pic>
    </p:spTree>
    <p:extLst>
      <p:ext uri="{BB962C8B-B14F-4D97-AF65-F5344CB8AC3E}">
        <p14:creationId xmlns:p14="http://schemas.microsoft.com/office/powerpoint/2010/main" val="900509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23859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grpId="0" nodeType="clickEffect">
                                  <p:stCondLst>
                                    <p:cond delay="0"/>
                                  </p:stCondLst>
                                  <p:childTnLst>
                                    <p:set>
                                      <p:cBhvr>
                                        <p:cTn id="10" dur="1" fill="hold">
                                          <p:stCondLst>
                                            <p:cond delay="0"/>
                                          </p:stCondLst>
                                        </p:cTn>
                                        <p:tgtEl>
                                          <p:spTgt spid="238595"/>
                                        </p:tgtEl>
                                        <p:attrNameLst>
                                          <p:attrName>style.visibility</p:attrName>
                                        </p:attrNameLst>
                                      </p:cBhvr>
                                      <p:to>
                                        <p:strVal val="visible"/>
                                      </p:to>
                                    </p:set>
                                    <p:animEffect transition="in" filter="slide(fromLeft)">
                                      <p:cBhvr>
                                        <p:cTn id="11" dur="500"/>
                                        <p:tgtEl>
                                          <p:spTgt spid="2385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238600"/>
                                        </p:tgtEl>
                                        <p:attrNameLst>
                                          <p:attrName>style.visibility</p:attrName>
                                        </p:attrNameLst>
                                      </p:cBhvr>
                                      <p:to>
                                        <p:strVal val="visible"/>
                                      </p:to>
                                    </p:set>
                                    <p:anim calcmode="lin" valueType="num">
                                      <p:cBhvr>
                                        <p:cTn id="16" dur="500" fill="hold"/>
                                        <p:tgtEl>
                                          <p:spTgt spid="238600"/>
                                        </p:tgtEl>
                                        <p:attrNameLst>
                                          <p:attrName>ppt_w</p:attrName>
                                        </p:attrNameLst>
                                      </p:cBhvr>
                                      <p:tavLst>
                                        <p:tav tm="0">
                                          <p:val>
                                            <p:fltVal val="0"/>
                                          </p:val>
                                        </p:tav>
                                        <p:tav tm="100000">
                                          <p:val>
                                            <p:strVal val="#ppt_w"/>
                                          </p:val>
                                        </p:tav>
                                      </p:tavLst>
                                    </p:anim>
                                    <p:anim calcmode="lin" valueType="num">
                                      <p:cBhvr>
                                        <p:cTn id="17" dur="500" fill="hold"/>
                                        <p:tgtEl>
                                          <p:spTgt spid="238600"/>
                                        </p:tgtEl>
                                        <p:attrNameLst>
                                          <p:attrName>ppt_h</p:attrName>
                                        </p:attrNameLst>
                                      </p:cBhvr>
                                      <p:tavLst>
                                        <p:tav tm="0">
                                          <p:val>
                                            <p:fltVal val="0"/>
                                          </p:val>
                                        </p:tav>
                                        <p:tav tm="100000">
                                          <p:val>
                                            <p:strVal val="#ppt_h"/>
                                          </p:val>
                                        </p:tav>
                                      </p:tavLst>
                                    </p:anim>
                                    <p:animEffect transition="in" filter="fade">
                                      <p:cBhvr>
                                        <p:cTn id="18" dur="500"/>
                                        <p:tgtEl>
                                          <p:spTgt spid="23860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238599"/>
                                        </p:tgtEl>
                                        <p:attrNameLst>
                                          <p:attrName>style.visibility</p:attrName>
                                        </p:attrNameLst>
                                      </p:cBhvr>
                                      <p:to>
                                        <p:strVal val="visible"/>
                                      </p:to>
                                    </p:set>
                                    <p:animEffect transition="in" filter="fade">
                                      <p:cBhvr>
                                        <p:cTn id="23" dur="2000"/>
                                        <p:tgtEl>
                                          <p:spTgt spid="238599"/>
                                        </p:tgtEl>
                                      </p:cBhvr>
                                    </p:animEffect>
                                    <p:anim calcmode="lin" valueType="num">
                                      <p:cBhvr>
                                        <p:cTn id="24" dur="2000" fill="hold"/>
                                        <p:tgtEl>
                                          <p:spTgt spid="238599"/>
                                        </p:tgtEl>
                                        <p:attrNameLst>
                                          <p:attrName>ppt_w</p:attrName>
                                        </p:attrNameLst>
                                      </p:cBhvr>
                                      <p:tavLst>
                                        <p:tav tm="0" fmla="#ppt_w*sin(2.5*pi*$)">
                                          <p:val>
                                            <p:fltVal val="0"/>
                                          </p:val>
                                        </p:tav>
                                        <p:tav tm="100000">
                                          <p:val>
                                            <p:fltVal val="1"/>
                                          </p:val>
                                        </p:tav>
                                      </p:tavLst>
                                    </p:anim>
                                    <p:anim calcmode="lin" valueType="num">
                                      <p:cBhvr>
                                        <p:cTn id="25" dur="2000" fill="hold"/>
                                        <p:tgtEl>
                                          <p:spTgt spid="23859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238598"/>
                                        </p:tgtEl>
                                        <p:attrNameLst>
                                          <p:attrName>style.visibility</p:attrName>
                                        </p:attrNameLst>
                                      </p:cBhvr>
                                      <p:to>
                                        <p:strVal val="visible"/>
                                      </p:to>
                                    </p:set>
                                    <p:animEffect transition="in" filter="wipe(down)">
                                      <p:cBhvr>
                                        <p:cTn id="30" dur="580">
                                          <p:stCondLst>
                                            <p:cond delay="0"/>
                                          </p:stCondLst>
                                        </p:cTn>
                                        <p:tgtEl>
                                          <p:spTgt spid="238598"/>
                                        </p:tgtEl>
                                      </p:cBhvr>
                                    </p:animEffect>
                                    <p:anim calcmode="lin" valueType="num">
                                      <p:cBhvr>
                                        <p:cTn id="31" dur="1822" tmFilter="0,0; 0.14,0.36; 0.43,0.73; 0.71,0.91; 1.0,1.0">
                                          <p:stCondLst>
                                            <p:cond delay="0"/>
                                          </p:stCondLst>
                                        </p:cTn>
                                        <p:tgtEl>
                                          <p:spTgt spid="23859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3859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3859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3859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38598"/>
                                        </p:tgtEl>
                                        <p:attrNameLst>
                                          <p:attrName>ppt_y</p:attrName>
                                        </p:attrNameLst>
                                      </p:cBhvr>
                                      <p:tavLst>
                                        <p:tav tm="0" fmla="#ppt_y-sin(pi*$)/81">
                                          <p:val>
                                            <p:fltVal val="0"/>
                                          </p:val>
                                        </p:tav>
                                        <p:tav tm="100000">
                                          <p:val>
                                            <p:fltVal val="1"/>
                                          </p:val>
                                        </p:tav>
                                      </p:tavLst>
                                    </p:anim>
                                    <p:animScale>
                                      <p:cBhvr>
                                        <p:cTn id="36" dur="26">
                                          <p:stCondLst>
                                            <p:cond delay="650"/>
                                          </p:stCondLst>
                                        </p:cTn>
                                        <p:tgtEl>
                                          <p:spTgt spid="238598"/>
                                        </p:tgtEl>
                                      </p:cBhvr>
                                      <p:to x="100000" y="60000"/>
                                    </p:animScale>
                                    <p:animScale>
                                      <p:cBhvr>
                                        <p:cTn id="37" dur="166" decel="50000">
                                          <p:stCondLst>
                                            <p:cond delay="676"/>
                                          </p:stCondLst>
                                        </p:cTn>
                                        <p:tgtEl>
                                          <p:spTgt spid="238598"/>
                                        </p:tgtEl>
                                      </p:cBhvr>
                                      <p:to x="100000" y="100000"/>
                                    </p:animScale>
                                    <p:animScale>
                                      <p:cBhvr>
                                        <p:cTn id="38" dur="26">
                                          <p:stCondLst>
                                            <p:cond delay="1312"/>
                                          </p:stCondLst>
                                        </p:cTn>
                                        <p:tgtEl>
                                          <p:spTgt spid="238598"/>
                                        </p:tgtEl>
                                      </p:cBhvr>
                                      <p:to x="100000" y="80000"/>
                                    </p:animScale>
                                    <p:animScale>
                                      <p:cBhvr>
                                        <p:cTn id="39" dur="166" decel="50000">
                                          <p:stCondLst>
                                            <p:cond delay="1338"/>
                                          </p:stCondLst>
                                        </p:cTn>
                                        <p:tgtEl>
                                          <p:spTgt spid="238598"/>
                                        </p:tgtEl>
                                      </p:cBhvr>
                                      <p:to x="100000" y="100000"/>
                                    </p:animScale>
                                    <p:animScale>
                                      <p:cBhvr>
                                        <p:cTn id="40" dur="26">
                                          <p:stCondLst>
                                            <p:cond delay="1642"/>
                                          </p:stCondLst>
                                        </p:cTn>
                                        <p:tgtEl>
                                          <p:spTgt spid="238598"/>
                                        </p:tgtEl>
                                      </p:cBhvr>
                                      <p:to x="100000" y="90000"/>
                                    </p:animScale>
                                    <p:animScale>
                                      <p:cBhvr>
                                        <p:cTn id="41" dur="166" decel="50000">
                                          <p:stCondLst>
                                            <p:cond delay="1668"/>
                                          </p:stCondLst>
                                        </p:cTn>
                                        <p:tgtEl>
                                          <p:spTgt spid="238598"/>
                                        </p:tgtEl>
                                      </p:cBhvr>
                                      <p:to x="100000" y="100000"/>
                                    </p:animScale>
                                    <p:animScale>
                                      <p:cBhvr>
                                        <p:cTn id="42" dur="26">
                                          <p:stCondLst>
                                            <p:cond delay="1808"/>
                                          </p:stCondLst>
                                        </p:cTn>
                                        <p:tgtEl>
                                          <p:spTgt spid="238598"/>
                                        </p:tgtEl>
                                      </p:cBhvr>
                                      <p:to x="100000" y="95000"/>
                                    </p:animScale>
                                    <p:animScale>
                                      <p:cBhvr>
                                        <p:cTn id="43" dur="166" decel="50000">
                                          <p:stCondLst>
                                            <p:cond delay="1834"/>
                                          </p:stCondLst>
                                        </p:cTn>
                                        <p:tgtEl>
                                          <p:spTgt spid="2385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4" grpId="0" animBg="1"/>
      <p:bldP spid="238595" grpId="0"/>
      <p:bldP spid="238598" grpId="0"/>
      <p:bldP spid="238599" grpId="0"/>
      <p:bldP spid="2386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C:\Users\User\Pictures\خلفيات\11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وان 1"/>
          <p:cNvSpPr>
            <a:spLocks noGrp="1"/>
          </p:cNvSpPr>
          <p:nvPr>
            <p:ph type="title"/>
          </p:nvPr>
        </p:nvSpPr>
        <p:spPr>
          <a:xfrm>
            <a:off x="985838" y="0"/>
            <a:ext cx="7086600" cy="836613"/>
          </a:xfrm>
          <a:blipFill>
            <a:blip r:embed="rId3"/>
            <a:tile tx="0" ty="0" sx="100000" sy="100000" flip="none" algn="tl"/>
          </a:blipFill>
        </p:spPr>
        <p:txBody>
          <a:bodyPr>
            <a:normAutofit/>
          </a:bodyPr>
          <a:lstStyle/>
          <a:p>
            <a:pPr algn="ctr" eaLnBrk="1" hangingPunct="1"/>
            <a:r>
              <a:rPr lang="ar-EG" sz="4800" dirty="0" smtClean="0">
                <a:solidFill>
                  <a:schemeClr val="bg2">
                    <a:lumMod val="75000"/>
                  </a:schemeClr>
                </a:solidFill>
                <a:cs typeface="PT Bold Heading" pitchFamily="2" charset="-78"/>
              </a:rPr>
              <a:t>أنماط الإدارة الصفية </a:t>
            </a:r>
          </a:p>
        </p:txBody>
      </p:sp>
      <p:graphicFrame>
        <p:nvGraphicFramePr>
          <p:cNvPr id="10" name="عنصر نائب للمحتوى 9"/>
          <p:cNvGraphicFramePr>
            <a:graphicFrameLocks noGrp="1"/>
          </p:cNvGraphicFramePr>
          <p:nvPr>
            <p:ph idx="1"/>
          </p:nvPr>
        </p:nvGraphicFramePr>
        <p:xfrm>
          <a:off x="1043608" y="1124744"/>
          <a:ext cx="7246764" cy="4230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9053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C:\Users\User\Pictures\خلفيات\11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وان 1"/>
          <p:cNvSpPr>
            <a:spLocks noGrp="1"/>
          </p:cNvSpPr>
          <p:nvPr>
            <p:ph type="title"/>
          </p:nvPr>
        </p:nvSpPr>
        <p:spPr>
          <a:xfrm>
            <a:off x="684213" y="228600"/>
            <a:ext cx="7618412" cy="752475"/>
          </a:xfrm>
        </p:spPr>
        <p:style>
          <a:lnRef idx="1">
            <a:schemeClr val="accent2"/>
          </a:lnRef>
          <a:fillRef idx="3">
            <a:schemeClr val="accent2"/>
          </a:fillRef>
          <a:effectRef idx="2">
            <a:schemeClr val="accent2"/>
          </a:effectRef>
          <a:fontRef idx="minor">
            <a:schemeClr val="lt1"/>
          </a:fontRef>
        </p:style>
        <p:txBody>
          <a:bodyPr>
            <a:normAutofit fontScale="90000"/>
          </a:bodyPr>
          <a:lstStyle/>
          <a:p>
            <a:pPr eaLnBrk="1" hangingPunct="1"/>
            <a:r>
              <a:rPr lang="ar-EG" sz="4800" smtClean="0">
                <a:solidFill>
                  <a:schemeClr val="bg1"/>
                </a:solidFill>
                <a:cs typeface="PT Bold Heading" pitchFamily="2" charset="-78"/>
              </a:rPr>
              <a:t>أولا : الأسلوب الفوضوي السائب</a:t>
            </a:r>
          </a:p>
        </p:txBody>
      </p:sp>
      <p:sp>
        <p:nvSpPr>
          <p:cNvPr id="7" name="عنصر نائب للمحتوى 6"/>
          <p:cNvSpPr>
            <a:spLocks noGrp="1"/>
          </p:cNvSpPr>
          <p:nvPr>
            <p:ph idx="1"/>
          </p:nvPr>
        </p:nvSpPr>
        <p:spPr>
          <a:xfrm>
            <a:off x="1547813" y="1125538"/>
            <a:ext cx="6332537" cy="4606925"/>
          </a:xfrm>
          <a:ln w="76200">
            <a:solidFill>
              <a:schemeClr val="tx1"/>
            </a:solidFill>
            <a:miter lim="800000"/>
            <a:headEnd/>
            <a:tailEnd/>
          </a:ln>
        </p:spPr>
        <p:txBody>
          <a:bodyPr/>
          <a:lstStyle/>
          <a:p>
            <a:pPr algn="justLow" eaLnBrk="1" hangingPunct="1"/>
            <a:r>
              <a:rPr lang="ar-EG" sz="3600" dirty="0" smtClean="0">
                <a:latin typeface="AXtGold" pitchFamily="2" charset="2"/>
                <a:cs typeface="PT Bold Heading" pitchFamily="2" charset="-78"/>
              </a:rPr>
              <a:t>لا</a:t>
            </a:r>
            <a:r>
              <a:rPr lang="ar-OM" sz="3600" dirty="0" smtClean="0">
                <a:latin typeface="AXtGold" pitchFamily="2" charset="2"/>
                <a:cs typeface="PT Bold Heading" pitchFamily="2" charset="-78"/>
              </a:rPr>
              <a:t> </a:t>
            </a:r>
            <a:r>
              <a:rPr lang="ar-EG" sz="3600" dirty="0" smtClean="0">
                <a:latin typeface="AXtGold" pitchFamily="2" charset="2"/>
                <a:cs typeface="PT Bold Heading" pitchFamily="2" charset="-78"/>
              </a:rPr>
              <a:t>يحب فرض أي قواعد على الطلاب </a:t>
            </a:r>
          </a:p>
          <a:p>
            <a:pPr algn="justLow" eaLnBrk="1" hangingPunct="1"/>
            <a:r>
              <a:rPr lang="ar-EG" sz="3600" dirty="0" smtClean="0">
                <a:latin typeface="AXtGold" pitchFamily="2" charset="2"/>
                <a:cs typeface="PT Bold Heading" pitchFamily="2" charset="-78"/>
              </a:rPr>
              <a:t>لا يؤمن بالتحضير قبل الدرس </a:t>
            </a:r>
          </a:p>
          <a:p>
            <a:pPr algn="justLow" eaLnBrk="1" hangingPunct="1"/>
            <a:r>
              <a:rPr lang="ar-EG" sz="3600" dirty="0" smtClean="0">
                <a:latin typeface="AXtGold" pitchFamily="2" charset="2"/>
                <a:cs typeface="PT Bold Heading" pitchFamily="2" charset="-78"/>
              </a:rPr>
              <a:t>لا يستطيع السيطرة على الفصل </a:t>
            </a:r>
          </a:p>
          <a:p>
            <a:pPr algn="justLow" eaLnBrk="1" hangingPunct="1"/>
            <a:r>
              <a:rPr lang="ar-EG" sz="3600" dirty="0" smtClean="0">
                <a:latin typeface="AXtGold" pitchFamily="2" charset="2"/>
                <a:cs typeface="PT Bold Heading" pitchFamily="2" charset="-78"/>
              </a:rPr>
              <a:t>يترك الطلاب لأهوائهم وميولهم</a:t>
            </a:r>
          </a:p>
          <a:p>
            <a:pPr algn="justLow" eaLnBrk="1" hangingPunct="1"/>
            <a:r>
              <a:rPr lang="ar-EG" sz="3600" dirty="0" smtClean="0">
                <a:latin typeface="AXtGold" pitchFamily="2" charset="2"/>
                <a:cs typeface="PT Bold Heading" pitchFamily="2" charset="-78"/>
              </a:rPr>
              <a:t>أحل الفوضى محل النظام </a:t>
            </a:r>
          </a:p>
          <a:p>
            <a:pPr algn="justLow" eaLnBrk="1" hangingPunct="1"/>
            <a:r>
              <a:rPr lang="ar-EG" sz="3600" dirty="0" smtClean="0">
                <a:latin typeface="AXtGold" pitchFamily="2" charset="2"/>
                <a:cs typeface="PT Bold Heading" pitchFamily="2" charset="-78"/>
              </a:rPr>
              <a:t>قصور في الأداء </a:t>
            </a:r>
          </a:p>
          <a:p>
            <a:pPr algn="justLow" eaLnBrk="1" hangingPunct="1"/>
            <a:r>
              <a:rPr lang="ar-EG" sz="3600" dirty="0" smtClean="0">
                <a:latin typeface="AXtGold" pitchFamily="2" charset="2"/>
                <a:cs typeface="PT Bold Heading" pitchFamily="2" charset="-78"/>
              </a:rPr>
              <a:t>ترك ال</a:t>
            </a:r>
            <a:r>
              <a:rPr lang="ar-SA" sz="3600" dirty="0" smtClean="0">
                <a:latin typeface="AXtGold" pitchFamily="2" charset="2"/>
                <a:cs typeface="PT Bold Heading" pitchFamily="2" charset="-78"/>
              </a:rPr>
              <a:t>طالب</a:t>
            </a:r>
            <a:r>
              <a:rPr lang="ar-EG" sz="3600" dirty="0" smtClean="0">
                <a:latin typeface="AXtGold" pitchFamily="2" charset="2"/>
                <a:cs typeface="PT Bold Heading" pitchFamily="2" charset="-78"/>
              </a:rPr>
              <a:t> يفعل ما يشاء </a:t>
            </a:r>
          </a:p>
        </p:txBody>
      </p:sp>
    </p:spTree>
    <p:extLst>
      <p:ext uri="{BB962C8B-B14F-4D97-AF65-F5344CB8AC3E}">
        <p14:creationId xmlns:p14="http://schemas.microsoft.com/office/powerpoint/2010/main" val="1997615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iterate type="lt">
                                    <p:tmPct val="10000"/>
                                  </p:iterate>
                                  <p:childTnLst>
                                    <p:set>
                                      <p:cBhvr>
                                        <p:cTn id="11" dur="1" fill="hold">
                                          <p:stCondLst>
                                            <p:cond delay="0"/>
                                          </p:stCondLst>
                                        </p:cTn>
                                        <p:tgtEl>
                                          <p:spTgt spid="7">
                                            <p:bg/>
                                          </p:spTgt>
                                        </p:tgtEl>
                                        <p:attrNameLst>
                                          <p:attrName>style.visibility</p:attrName>
                                        </p:attrNameLst>
                                      </p:cBhvr>
                                      <p:to>
                                        <p:strVal val="visible"/>
                                      </p:to>
                                    </p:set>
                                    <p:anim calcmode="lin" valueType="num">
                                      <p:cBhvr additive="base">
                                        <p:cTn id="12" dur="1000" fill="hold"/>
                                        <p:tgtEl>
                                          <p:spTgt spid="7">
                                            <p:bg/>
                                          </p:spTgt>
                                        </p:tgtEl>
                                        <p:attrNameLst>
                                          <p:attrName>ppt_x</p:attrName>
                                        </p:attrNameLst>
                                      </p:cBhvr>
                                      <p:tavLst>
                                        <p:tav tm="0">
                                          <p:val>
                                            <p:strVal val="#ppt_x"/>
                                          </p:val>
                                        </p:tav>
                                        <p:tav tm="100000">
                                          <p:val>
                                            <p:strVal val="#ppt_x"/>
                                          </p:val>
                                        </p:tav>
                                      </p:tavLst>
                                    </p:anim>
                                    <p:anim calcmode="lin" valueType="num">
                                      <p:cBhvr additive="base">
                                        <p:cTn id="13" dur="1000" fill="hold"/>
                                        <p:tgtEl>
                                          <p:spTgt spid="7">
                                            <p:bg/>
                                          </p:spTgt>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iterate type="lt">
                                    <p:tmPct val="10000"/>
                                  </p:iterate>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grpId="0" nodeType="clickEffect">
                                  <p:stCondLst>
                                    <p:cond delay="0"/>
                                  </p:stCondLst>
                                  <p:iterate type="lt">
                                    <p:tmPct val="10000"/>
                                  </p:iterate>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grpId="0" nodeType="clickEffect">
                                  <p:stCondLst>
                                    <p:cond delay="0"/>
                                  </p:stCondLst>
                                  <p:iterate type="lt">
                                    <p:tmPct val="10000"/>
                                  </p:iterate>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 fill="hold" grpId="0" nodeType="clickEffect">
                                  <p:stCondLst>
                                    <p:cond delay="0"/>
                                  </p:stCondLst>
                                  <p:iterate type="lt">
                                    <p:tmPct val="10000"/>
                                  </p:iterate>
                                  <p:childTnLst>
                                    <p:set>
                                      <p:cBhvr>
                                        <p:cTn id="35" dur="1" fill="hold">
                                          <p:stCondLst>
                                            <p:cond delay="0"/>
                                          </p:stCondLst>
                                        </p:cTn>
                                        <p:tgtEl>
                                          <p:spTgt spid="7">
                                            <p:txEl>
                                              <p:pRg st="3" end="3"/>
                                            </p:txEl>
                                          </p:spTgt>
                                        </p:tgtEl>
                                        <p:attrNameLst>
                                          <p:attrName>style.visibility</p:attrName>
                                        </p:attrNameLst>
                                      </p:cBhvr>
                                      <p:to>
                                        <p:strVal val="visible"/>
                                      </p:to>
                                    </p:set>
                                    <p:anim calcmode="lin" valueType="num">
                                      <p:cBhvr additive="base">
                                        <p:cTn id="3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1" fill="hold" grpId="0" nodeType="clickEffect">
                                  <p:stCondLst>
                                    <p:cond delay="0"/>
                                  </p:stCondLst>
                                  <p:iterate type="lt">
                                    <p:tmPct val="10000"/>
                                  </p:iterate>
                                  <p:childTnLst>
                                    <p:set>
                                      <p:cBhvr>
                                        <p:cTn id="41" dur="1" fill="hold">
                                          <p:stCondLst>
                                            <p:cond delay="0"/>
                                          </p:stCondLst>
                                        </p:cTn>
                                        <p:tgtEl>
                                          <p:spTgt spid="7">
                                            <p:txEl>
                                              <p:pRg st="4" end="4"/>
                                            </p:txEl>
                                          </p:spTgt>
                                        </p:tgtEl>
                                        <p:attrNameLst>
                                          <p:attrName>style.visibility</p:attrName>
                                        </p:attrNameLst>
                                      </p:cBhvr>
                                      <p:to>
                                        <p:strVal val="visible"/>
                                      </p:to>
                                    </p:set>
                                    <p:anim calcmode="lin" valueType="num">
                                      <p:cBhvr additive="base">
                                        <p:cTn id="4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1" fill="hold" grpId="0" nodeType="clickEffect">
                                  <p:stCondLst>
                                    <p:cond delay="0"/>
                                  </p:stCondLst>
                                  <p:iterate type="lt">
                                    <p:tmPct val="10000"/>
                                  </p:iterate>
                                  <p:childTnLst>
                                    <p:set>
                                      <p:cBhvr>
                                        <p:cTn id="47" dur="1" fill="hold">
                                          <p:stCondLst>
                                            <p:cond delay="0"/>
                                          </p:stCondLst>
                                        </p:cTn>
                                        <p:tgtEl>
                                          <p:spTgt spid="7">
                                            <p:txEl>
                                              <p:pRg st="5" end="5"/>
                                            </p:txEl>
                                          </p:spTgt>
                                        </p:tgtEl>
                                        <p:attrNameLst>
                                          <p:attrName>style.visibility</p:attrName>
                                        </p:attrNameLst>
                                      </p:cBhvr>
                                      <p:to>
                                        <p:strVal val="visible"/>
                                      </p:to>
                                    </p:set>
                                    <p:anim calcmode="lin" valueType="num">
                                      <p:cBhvr additive="base">
                                        <p:cTn id="4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9" dur="1000" fill="hold"/>
                                        <p:tgtEl>
                                          <p:spTgt spid="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1" fill="hold" grpId="0" nodeType="clickEffect">
                                  <p:stCondLst>
                                    <p:cond delay="0"/>
                                  </p:stCondLst>
                                  <p:iterate type="lt">
                                    <p:tmPct val="10000"/>
                                  </p:iterate>
                                  <p:childTnLst>
                                    <p:set>
                                      <p:cBhvr>
                                        <p:cTn id="53" dur="1" fill="hold">
                                          <p:stCondLst>
                                            <p:cond delay="0"/>
                                          </p:stCondLst>
                                        </p:cTn>
                                        <p:tgtEl>
                                          <p:spTgt spid="7">
                                            <p:txEl>
                                              <p:pRg st="6" end="6"/>
                                            </p:txEl>
                                          </p:spTgt>
                                        </p:tgtEl>
                                        <p:attrNameLst>
                                          <p:attrName>style.visibility</p:attrName>
                                        </p:attrNameLst>
                                      </p:cBhvr>
                                      <p:to>
                                        <p:strVal val="visible"/>
                                      </p:to>
                                    </p:set>
                                    <p:anim calcmode="lin" valueType="num">
                                      <p:cBhvr additive="base">
                                        <p:cTn id="54"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5" dur="1000" fill="hold"/>
                                        <p:tgtEl>
                                          <p:spTgt spid="7">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C:\Users\User\Pictures\خلفيات\111\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50"/>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عنوان 1"/>
          <p:cNvSpPr>
            <a:spLocks noGrp="1"/>
          </p:cNvSpPr>
          <p:nvPr>
            <p:ph type="title"/>
          </p:nvPr>
        </p:nvSpPr>
        <p:spPr>
          <a:xfrm>
            <a:off x="736600" y="692696"/>
            <a:ext cx="7670800" cy="792733"/>
          </a:xfrm>
        </p:spPr>
        <p:style>
          <a:lnRef idx="1">
            <a:schemeClr val="accent2"/>
          </a:lnRef>
          <a:fillRef idx="3">
            <a:schemeClr val="accent2"/>
          </a:fillRef>
          <a:effectRef idx="2">
            <a:schemeClr val="accent2"/>
          </a:effectRef>
          <a:fontRef idx="minor">
            <a:schemeClr val="lt1"/>
          </a:fontRef>
        </p:style>
        <p:txBody>
          <a:bodyPr>
            <a:normAutofit fontScale="90000"/>
          </a:bodyPr>
          <a:lstStyle/>
          <a:p>
            <a:pPr eaLnBrk="1" hangingPunct="1"/>
            <a:r>
              <a:rPr lang="ar-EG" sz="4800" dirty="0" smtClean="0">
                <a:solidFill>
                  <a:schemeClr val="bg1"/>
                </a:solidFill>
                <a:cs typeface="PT Bold Heading" pitchFamily="2" charset="-78"/>
              </a:rPr>
              <a:t/>
            </a:r>
            <a:br>
              <a:rPr lang="ar-EG" sz="4800" dirty="0" smtClean="0">
                <a:solidFill>
                  <a:schemeClr val="bg1"/>
                </a:solidFill>
                <a:cs typeface="PT Bold Heading" pitchFamily="2" charset="-78"/>
              </a:rPr>
            </a:br>
            <a:r>
              <a:rPr lang="ar-EG" sz="4800" dirty="0" smtClean="0">
                <a:solidFill>
                  <a:schemeClr val="bg1"/>
                </a:solidFill>
                <a:cs typeface="PT Bold Heading" pitchFamily="2" charset="-78"/>
              </a:rPr>
              <a:t>تابع</a:t>
            </a:r>
            <a:r>
              <a:rPr lang="ar-SA" sz="4800" dirty="0" smtClean="0">
                <a:solidFill>
                  <a:schemeClr val="bg1"/>
                </a:solidFill>
                <a:cs typeface="PT Bold Heading" pitchFamily="2" charset="-78"/>
              </a:rPr>
              <a:t> الأسلوب الفوضوي (السائب )</a:t>
            </a:r>
            <a:endParaRPr lang="ar-EG" sz="4800" dirty="0" smtClean="0">
              <a:solidFill>
                <a:schemeClr val="bg1"/>
              </a:solidFill>
              <a:cs typeface="PT Bold Heading" pitchFamily="2" charset="-78"/>
            </a:endParaRPr>
          </a:p>
        </p:txBody>
      </p:sp>
      <p:sp>
        <p:nvSpPr>
          <p:cNvPr id="4" name="Rectangle 4"/>
          <p:cNvSpPr>
            <a:spLocks noGrp="1" noChangeArrowheads="1"/>
          </p:cNvSpPr>
          <p:nvPr>
            <p:ph idx="1"/>
          </p:nvPr>
        </p:nvSpPr>
        <p:spPr>
          <a:xfrm>
            <a:off x="340518" y="1601787"/>
            <a:ext cx="8462963" cy="4622800"/>
          </a:xfrm>
          <a:ln w="57150">
            <a:solidFill>
              <a:schemeClr val="tx1"/>
            </a:solidFill>
            <a:miter lim="800000"/>
            <a:headEnd/>
            <a:tailEnd/>
          </a:ln>
        </p:spPr>
        <p:txBody>
          <a:bodyPr anchor="ctr">
            <a:spAutoFit/>
          </a:bodyPr>
          <a:lstStyle/>
          <a:p>
            <a:pPr algn="justLow"/>
            <a:r>
              <a:rPr lang="ar-SA" smtClean="0">
                <a:cs typeface="PT Bold Heading" pitchFamily="2" charset="-78"/>
              </a:rPr>
              <a:t>يمنح المعلم خلال هذا الأسلوب الفوضوي السائب  (عن رغبة ذاتية أو غير ذاتية ) حرية متناهية للطلاب في توجيه شئونهم وتعلمهم والتصرف كما يحلوا لهم دون تدخل يذكر منه ، فهم ينتقلون من مكان لأخر في الفصل ويخرجون منه دون أذن في الغالب . </a:t>
            </a:r>
            <a:endParaRPr lang="en-US" smtClean="0">
              <a:cs typeface="PT Bold Heading" pitchFamily="2" charset="-78"/>
            </a:endParaRPr>
          </a:p>
          <a:p>
            <a:pPr algn="justLow"/>
            <a:r>
              <a:rPr lang="ar-SA" smtClean="0">
                <a:cs typeface="PT Bold Heading" pitchFamily="2" charset="-78"/>
              </a:rPr>
              <a:t>وهنا تتميز الحياة الصفية نتيجة لهذا الأسلوب الفوضوي باللاهادفيه ، أما المعلم فيتصف بضعف الشخصية و الإهمال وعدم القدرة على توجيه الطلاب وجذب انتباههم</a:t>
            </a:r>
            <a:endParaRPr lang="en-US" smtClean="0">
              <a:cs typeface="PT Bold Heading" pitchFamily="2" charset="-78"/>
            </a:endParaRPr>
          </a:p>
        </p:txBody>
      </p:sp>
    </p:spTree>
    <p:extLst>
      <p:ext uri="{BB962C8B-B14F-4D97-AF65-F5344CB8AC3E}">
        <p14:creationId xmlns:p14="http://schemas.microsoft.com/office/powerpoint/2010/main" val="493596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C:\Users\User\Pictures\خلفيات\11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عنوان 1"/>
          <p:cNvSpPr>
            <a:spLocks noGrp="1"/>
          </p:cNvSpPr>
          <p:nvPr>
            <p:ph type="title"/>
          </p:nvPr>
        </p:nvSpPr>
        <p:spPr>
          <a:xfrm>
            <a:off x="657225" y="228600"/>
            <a:ext cx="7586663" cy="752475"/>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eaLnBrk="1" hangingPunct="1"/>
            <a:r>
              <a:rPr lang="ar-EG" sz="4800" dirty="0" smtClean="0">
                <a:solidFill>
                  <a:schemeClr val="bg1"/>
                </a:solidFill>
                <a:cs typeface="PT Bold Heading" pitchFamily="2" charset="-78"/>
              </a:rPr>
              <a:t>النمط العاطفي </a:t>
            </a:r>
          </a:p>
        </p:txBody>
      </p:sp>
      <p:sp>
        <p:nvSpPr>
          <p:cNvPr id="3" name="عنصر نائب للمحتوى 2"/>
          <p:cNvSpPr>
            <a:spLocks noGrp="1"/>
          </p:cNvSpPr>
          <p:nvPr>
            <p:ph idx="1"/>
          </p:nvPr>
        </p:nvSpPr>
        <p:spPr>
          <a:xfrm>
            <a:off x="684213" y="1196975"/>
            <a:ext cx="7920037" cy="5040313"/>
          </a:xfrm>
          <a:ln w="76200">
            <a:solidFill>
              <a:schemeClr val="tx1"/>
            </a:solidFill>
            <a:miter lim="800000"/>
            <a:headEnd/>
            <a:tailEnd/>
          </a:ln>
        </p:spPr>
        <p:txBody>
          <a:bodyPr/>
          <a:lstStyle/>
          <a:p>
            <a:pPr algn="justLow" eaLnBrk="1" hangingPunct="1">
              <a:lnSpc>
                <a:spcPct val="150000"/>
              </a:lnSpc>
            </a:pPr>
            <a:r>
              <a:rPr lang="ar-EG" sz="2800" dirty="0" smtClean="0">
                <a:cs typeface="PT Bold Heading" pitchFamily="2" charset="-78"/>
              </a:rPr>
              <a:t>يجد صعوبة في أن يقول لا ل</a:t>
            </a:r>
            <a:r>
              <a:rPr lang="ar-SA" sz="2800" dirty="0" smtClean="0">
                <a:cs typeface="PT Bold Heading" pitchFamily="2" charset="-78"/>
              </a:rPr>
              <a:t>لطالب</a:t>
            </a:r>
            <a:endParaRPr lang="ar-EG" sz="2800" dirty="0" smtClean="0">
              <a:cs typeface="PT Bold Heading" pitchFamily="2" charset="-78"/>
            </a:endParaRPr>
          </a:p>
          <a:p>
            <a:pPr algn="justLow" eaLnBrk="1" hangingPunct="1">
              <a:lnSpc>
                <a:spcPct val="150000"/>
              </a:lnSpc>
            </a:pPr>
            <a:r>
              <a:rPr lang="ar-EG" sz="2800" dirty="0" smtClean="0">
                <a:cs typeface="PT Bold Heading" pitchFamily="2" charset="-78"/>
              </a:rPr>
              <a:t>يريد أن يكون صديقا لكل الطلاب </a:t>
            </a:r>
          </a:p>
          <a:p>
            <a:pPr algn="justLow" eaLnBrk="1" hangingPunct="1">
              <a:lnSpc>
                <a:spcPct val="150000"/>
              </a:lnSpc>
            </a:pPr>
            <a:r>
              <a:rPr lang="ar-EG" sz="2800" dirty="0" smtClean="0">
                <a:cs typeface="PT Bold Heading" pitchFamily="2" charset="-78"/>
              </a:rPr>
              <a:t>لا يضع حدودا بين حياته المهنية والشخصية </a:t>
            </a:r>
          </a:p>
          <a:p>
            <a:pPr algn="justLow" eaLnBrk="1" hangingPunct="1">
              <a:lnSpc>
                <a:spcPct val="150000"/>
              </a:lnSpc>
            </a:pPr>
            <a:r>
              <a:rPr lang="ar-EG" sz="2800" dirty="0" smtClean="0">
                <a:cs typeface="PT Bold Heading" pitchFamily="2" charset="-78"/>
              </a:rPr>
              <a:t>يضع القواعد الصفية طبقا لمشاعر الطلاب وليس طبقا للأهداف الأكاديمية المرجوة</a:t>
            </a:r>
          </a:p>
          <a:p>
            <a:pPr algn="justLow" eaLnBrk="1" hangingPunct="1">
              <a:lnSpc>
                <a:spcPct val="150000"/>
              </a:lnSpc>
            </a:pPr>
            <a:r>
              <a:rPr lang="ar-EG" sz="2800" dirty="0" smtClean="0">
                <a:cs typeface="PT Bold Heading" pitchFamily="2" charset="-78"/>
              </a:rPr>
              <a:t>إذا قام أي </a:t>
            </a:r>
            <a:r>
              <a:rPr lang="ar-SA" sz="2800" dirty="0" smtClean="0">
                <a:cs typeface="PT Bold Heading" pitchFamily="2" charset="-78"/>
              </a:rPr>
              <a:t>طالب </a:t>
            </a:r>
            <a:r>
              <a:rPr lang="ar-EG" sz="2800" dirty="0" smtClean="0">
                <a:cs typeface="PT Bold Heading" pitchFamily="2" charset="-78"/>
              </a:rPr>
              <a:t>بسلوك غير مناسب يفترض انه لم يعره أي انتباه من البداية </a:t>
            </a:r>
          </a:p>
        </p:txBody>
      </p:sp>
    </p:spTree>
    <p:extLst>
      <p:ext uri="{BB962C8B-B14F-4D97-AF65-F5344CB8AC3E}">
        <p14:creationId xmlns:p14="http://schemas.microsoft.com/office/powerpoint/2010/main" val="618314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C:\Users\User\Pictures\خلفيات\11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عنوان 1"/>
          <p:cNvSpPr>
            <a:spLocks noGrp="1"/>
          </p:cNvSpPr>
          <p:nvPr>
            <p:ph type="title"/>
          </p:nvPr>
        </p:nvSpPr>
        <p:spPr>
          <a:xfrm>
            <a:off x="468313" y="260350"/>
            <a:ext cx="8229600" cy="922338"/>
          </a:xfrm>
        </p:spPr>
        <p:style>
          <a:lnRef idx="1">
            <a:schemeClr val="accent3"/>
          </a:lnRef>
          <a:fillRef idx="2">
            <a:schemeClr val="accent3"/>
          </a:fillRef>
          <a:effectRef idx="1">
            <a:schemeClr val="accent3"/>
          </a:effectRef>
          <a:fontRef idx="minor">
            <a:schemeClr val="dk1"/>
          </a:fontRef>
        </p:style>
        <p:txBody>
          <a:bodyPr/>
          <a:lstStyle/>
          <a:p>
            <a:pPr algn="ctr" eaLnBrk="1" hangingPunct="1"/>
            <a:r>
              <a:rPr lang="ar-EG" sz="4800" dirty="0" smtClean="0">
                <a:solidFill>
                  <a:schemeClr val="bg1"/>
                </a:solidFill>
                <a:cs typeface="PT Bold Heading" pitchFamily="2" charset="-78"/>
              </a:rPr>
              <a:t>تابع الأسلوب العاطفي</a:t>
            </a:r>
          </a:p>
        </p:txBody>
      </p:sp>
      <p:sp>
        <p:nvSpPr>
          <p:cNvPr id="10244" name="عنصر نائب للمحتوى 2"/>
          <p:cNvSpPr>
            <a:spLocks noGrp="1"/>
          </p:cNvSpPr>
          <p:nvPr>
            <p:ph idx="1"/>
          </p:nvPr>
        </p:nvSpPr>
        <p:spPr>
          <a:xfrm>
            <a:off x="519113" y="1412875"/>
            <a:ext cx="8229600" cy="4103688"/>
          </a:xfrm>
          <a:ln w="57150">
            <a:solidFill>
              <a:schemeClr val="tx1"/>
            </a:solidFill>
            <a:miter lim="800000"/>
            <a:headEnd/>
            <a:tailEnd/>
          </a:ln>
        </p:spPr>
        <p:txBody>
          <a:bodyPr/>
          <a:lstStyle/>
          <a:p>
            <a:pPr algn="justLow"/>
            <a:r>
              <a:rPr lang="ar-SA" sz="3600" smtClean="0">
                <a:cs typeface="PT Bold Heading" pitchFamily="2" charset="-78"/>
              </a:rPr>
              <a:t>يدخل كثيراً من المعلمين الغرفة الدراسية ويبدأ بالتدريس ( أو صب المعلومات ) دون تمهيد أو تحفيز أو تقديم أو تهيئه نفسية للطلاب وهذا يؤدي إلى عدم انتباههم وضعف الرغبة لديهم في التعلم وظهور عدد من المشكلات السلوكية والصعوبات التربوية وذلك بسبب عدم تحفيز المعلم لهم </a:t>
            </a:r>
          </a:p>
          <a:p>
            <a:endParaRPr lang="ar-EG" smtClean="0">
              <a:cs typeface="Arial" charset="0"/>
            </a:endParaRPr>
          </a:p>
        </p:txBody>
      </p:sp>
    </p:spTree>
    <p:extLst>
      <p:ext uri="{BB962C8B-B14F-4D97-AF65-F5344CB8AC3E}">
        <p14:creationId xmlns:p14="http://schemas.microsoft.com/office/powerpoint/2010/main" val="2487399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178</TotalTime>
  <Words>1235</Words>
  <Application>Microsoft Office PowerPoint</Application>
  <PresentationFormat>عرض على الشاشة (3:4)‏</PresentationFormat>
  <Paragraphs>204</Paragraphs>
  <Slides>28</Slides>
  <Notes>1</Notes>
  <HiddenSlides>0</HiddenSlides>
  <MMClips>0</MMClips>
  <ScaleCrop>false</ScaleCrop>
  <HeadingPairs>
    <vt:vector size="4" baseType="variant">
      <vt:variant>
        <vt:lpstr>نسق</vt:lpstr>
      </vt:variant>
      <vt:variant>
        <vt:i4>1</vt:i4>
      </vt:variant>
      <vt:variant>
        <vt:lpstr>عناوين الشرائح</vt:lpstr>
      </vt:variant>
      <vt:variant>
        <vt:i4>28</vt:i4>
      </vt:variant>
    </vt:vector>
  </HeadingPairs>
  <TitlesOfParts>
    <vt:vector size="29" baseType="lpstr">
      <vt:lpstr>مشربية</vt:lpstr>
      <vt:lpstr>عرض تقديمي في PowerPoint</vt:lpstr>
      <vt:lpstr>عرض تقديمي في PowerPoint</vt:lpstr>
      <vt:lpstr>عرض تقديمي في PowerPoint</vt:lpstr>
      <vt:lpstr>عرض تقديمي في PowerPoint</vt:lpstr>
      <vt:lpstr>أنماط الإدارة الصفية </vt:lpstr>
      <vt:lpstr>أولا : الأسلوب الفوضوي السائب</vt:lpstr>
      <vt:lpstr> تابع الأسلوب الفوضوي (السائب )</vt:lpstr>
      <vt:lpstr>النمط العاطفي </vt:lpstr>
      <vt:lpstr>تابع الأسلوب العاطفي</vt:lpstr>
      <vt:lpstr>النمط الحازم الديمقراطي </vt:lpstr>
      <vt:lpstr>تابع : الأسلوب العادل (الديمقراطي )</vt:lpstr>
      <vt:lpstr>النمط السلطوي  ( التسلطي ) </vt:lpstr>
      <vt:lpstr> تابع : الأسلوب السلطوي ( التسلطي )  </vt:lpstr>
      <vt:lpstr>عرض تقديمي في PowerPoint</vt:lpstr>
      <vt:lpstr>عرض تقديمي في PowerPoint</vt:lpstr>
      <vt:lpstr>عرض تقديمي في PowerPoint</vt:lpstr>
      <vt:lpstr>عرض تقديمي في PowerPoint</vt:lpstr>
      <vt:lpstr>مصادر المشكلات الصفية</vt:lpstr>
      <vt:lpstr>ثماني خطوات لإدارة صفية ناجحة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مبادىء و أسس سلوكيات القواعد الصفية </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Abbas</dc:creator>
  <cp:lastModifiedBy>Abbas</cp:lastModifiedBy>
  <cp:revision>20</cp:revision>
  <dcterms:created xsi:type="dcterms:W3CDTF">2017-03-01T20:35:12Z</dcterms:created>
  <dcterms:modified xsi:type="dcterms:W3CDTF">2019-01-23T23:08:57Z</dcterms:modified>
</cp:coreProperties>
</file>